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wav" ContentType="audio/x-wav"/>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6" r:id="rId1"/>
  </p:sldMasterIdLst>
  <p:notesMasterIdLst>
    <p:notesMasterId r:id="rId14"/>
  </p:notesMasterIdLst>
  <p:sldIdLst>
    <p:sldId id="256" r:id="rId2"/>
    <p:sldId id="258" r:id="rId3"/>
    <p:sldId id="260" r:id="rId4"/>
    <p:sldId id="259" r:id="rId5"/>
    <p:sldId id="266" r:id="rId6"/>
    <p:sldId id="267" r:id="rId7"/>
    <p:sldId id="268" r:id="rId8"/>
    <p:sldId id="269" r:id="rId9"/>
    <p:sldId id="270" r:id="rId10"/>
    <p:sldId id="271" r:id="rId11"/>
    <p:sldId id="272" r:id="rId12"/>
    <p:sldId id="261" r:id="rId13"/>
  </p:sldIdLst>
  <p:sldSz cx="9144000" cy="5143500" type="screen16x9"/>
  <p:notesSz cx="6858000" cy="9144000"/>
  <p:embeddedFontLst>
    <p:embeddedFont>
      <p:font typeface="Impact" panose="020B0806030902050204" pitchFamily="34" charset="0"/>
      <p:regular r:id="rId15"/>
    </p:embeddedFont>
    <p:embeddedFont>
      <p:font typeface="Didact Gothic" panose="020B0604020202020204" charset="0"/>
      <p:regular r:id="rId16"/>
    </p:embeddedFont>
    <p:embeddedFont>
      <p:font typeface="Roboto Black" panose="020B0604020202020204" charset="0"/>
      <p:bold r:id="rId17"/>
      <p:boldItalic r:id="rId18"/>
    </p:embeddedFont>
    <p:embeddedFont>
      <p:font typeface="Roboto Mono Thin" panose="020B0604020202020204" charset="0"/>
      <p:regular r:id="rId19"/>
      <p:bold r:id="rId20"/>
      <p:italic r:id="rId21"/>
      <p:boldItalic r:id="rId22"/>
    </p:embeddedFont>
    <p:embeddedFont>
      <p:font typeface="Roboto Light" panose="020B0604020202020204" charset="0"/>
      <p:regular r:id="rId23"/>
      <p:bold r:id="rId24"/>
      <p:italic r:id="rId25"/>
      <p:boldItalic r:id="rId2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18A2C5D6-E0C2-4903-B3C3-54A2F24C3149}">
  <a:tblStyle styleId="{18A2C5D6-E0C2-4903-B3C3-54A2F24C314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458" autoAdjust="0"/>
    <p:restoredTop sz="94660"/>
  </p:normalViewPr>
  <p:slideViewPr>
    <p:cSldViewPr snapToGrid="0">
      <p:cViewPr varScale="1">
        <p:scale>
          <a:sx n="111" d="100"/>
          <a:sy n="111" d="100"/>
        </p:scale>
        <p:origin x="595" y="8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26" Type="http://schemas.openxmlformats.org/officeDocument/2006/relationships/font" Target="fonts/font12.fntdata"/><Relationship Id="rId3" Type="http://schemas.openxmlformats.org/officeDocument/2006/relationships/slide" Target="slides/slide2.xml"/><Relationship Id="rId21" Type="http://schemas.openxmlformats.org/officeDocument/2006/relationships/font" Target="fonts/font7.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5" Type="http://schemas.openxmlformats.org/officeDocument/2006/relationships/font" Target="fonts/font11.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0.fntdata"/><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font" Target="fonts/font9.fntdata"/><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 Id="rId22" Type="http://schemas.openxmlformats.org/officeDocument/2006/relationships/font" Target="fonts/font8.fntdata"/><Relationship Id="rId27" Type="http://schemas.openxmlformats.org/officeDocument/2006/relationships/presProps" Target="presProps.xml"/><Relationship Id="rId30" Type="http://schemas.openxmlformats.org/officeDocument/2006/relationships/tableStyles" Target="tableStyles.xml"/></Relationships>
</file>

<file path=ppt/media/audio1.wav>
</file>

<file path=ppt/media/image1.jp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4241602696"/>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g5dc4e38d75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 name="Google Shape;107;g5dc4e38d75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0689160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30533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68668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c99e1ede3_0_1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c99e1ede3_0_1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44519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5ba3f769e1_0_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5ba3f769e1_0_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1967356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780361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5c99e1ede3_0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5c99e1ede3_0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98608621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6"/>
        <p:cNvGrpSpPr/>
        <p:nvPr/>
      </p:nvGrpSpPr>
      <p:grpSpPr>
        <a:xfrm>
          <a:off x="0" y="0"/>
          <a:ext cx="0" cy="0"/>
          <a:chOff x="0" y="0"/>
          <a:chExt cx="0" cy="0"/>
        </a:xfrm>
      </p:grpSpPr>
      <p:sp>
        <p:nvSpPr>
          <p:cNvPr id="617" name="Google Shape;617;g5bbcd31a21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8" name="Google Shape;618;g5bbcd31a21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0384057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380004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634021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0826380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2"/>
        <p:cNvGrpSpPr/>
        <p:nvPr/>
      </p:nvGrpSpPr>
      <p:grpSpPr>
        <a:xfrm>
          <a:off x="0" y="0"/>
          <a:ext cx="0" cy="0"/>
          <a:chOff x="0" y="0"/>
          <a:chExt cx="0" cy="0"/>
        </a:xfrm>
      </p:grpSpPr>
      <p:sp>
        <p:nvSpPr>
          <p:cNvPr id="293" name="Google Shape;293;g5dc4e38d7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4" name="Google Shape;294;g5dc4e38d7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6938328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TITLE" type="title">
  <p:cSld name="TITLE">
    <p:bg>
      <p:bgPr>
        <a:gradFill>
          <a:gsLst>
            <a:gs pos="0">
              <a:srgbClr val="052643"/>
            </a:gs>
            <a:gs pos="100000">
              <a:srgbClr val="041523"/>
            </a:gs>
          </a:gsLst>
          <a:path path="circle">
            <a:fillToRect l="50000" t="50000" r="50000" b="50000"/>
          </a:path>
          <a:tileRect/>
        </a:gradFill>
        <a:effectLst/>
      </p:bgPr>
    </p:bg>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5237375" y="3670025"/>
            <a:ext cx="3129600" cy="606600"/>
          </a:xfrm>
          <a:prstGeom prst="rect">
            <a:avLst/>
          </a:prstGeom>
        </p:spPr>
        <p:txBody>
          <a:bodyPr spcFirstLastPara="1" wrap="square" lIns="91425" tIns="91425" rIns="91425" bIns="91425" anchor="b" anchorCtr="0">
            <a:noAutofit/>
          </a:bodyPr>
          <a:lstStyle>
            <a:lvl1pPr lvl="0" algn="r">
              <a:spcBef>
                <a:spcPts val="0"/>
              </a:spcBef>
              <a:spcAft>
                <a:spcPts val="0"/>
              </a:spcAft>
              <a:buClr>
                <a:srgbClr val="48FFD5"/>
              </a:buClr>
              <a:buSzPts val="3000"/>
              <a:buFont typeface="Roboto Black"/>
              <a:buNone/>
              <a:defRPr sz="3000" b="0">
                <a:solidFill>
                  <a:srgbClr val="48FFD5"/>
                </a:solidFill>
                <a:latin typeface="Roboto Black"/>
                <a:ea typeface="Roboto Black"/>
                <a:cs typeface="Roboto Black"/>
                <a:sym typeface="Roboto Black"/>
              </a:defRPr>
            </a:lvl1pPr>
            <a:lvl2pPr lvl="1" algn="r">
              <a:spcBef>
                <a:spcPts val="0"/>
              </a:spcBef>
              <a:spcAft>
                <a:spcPts val="0"/>
              </a:spcAft>
              <a:buClr>
                <a:srgbClr val="48FFD5"/>
              </a:buClr>
              <a:buSzPts val="3600"/>
              <a:buNone/>
              <a:defRPr sz="3600">
                <a:solidFill>
                  <a:srgbClr val="48FFD5"/>
                </a:solidFill>
              </a:defRPr>
            </a:lvl2pPr>
            <a:lvl3pPr lvl="2" algn="r">
              <a:spcBef>
                <a:spcPts val="0"/>
              </a:spcBef>
              <a:spcAft>
                <a:spcPts val="0"/>
              </a:spcAft>
              <a:buClr>
                <a:srgbClr val="48FFD5"/>
              </a:buClr>
              <a:buSzPts val="3600"/>
              <a:buNone/>
              <a:defRPr sz="3600">
                <a:solidFill>
                  <a:srgbClr val="48FFD5"/>
                </a:solidFill>
              </a:defRPr>
            </a:lvl3pPr>
            <a:lvl4pPr lvl="3" algn="r">
              <a:spcBef>
                <a:spcPts val="0"/>
              </a:spcBef>
              <a:spcAft>
                <a:spcPts val="0"/>
              </a:spcAft>
              <a:buClr>
                <a:srgbClr val="48FFD5"/>
              </a:buClr>
              <a:buSzPts val="3600"/>
              <a:buNone/>
              <a:defRPr sz="3600">
                <a:solidFill>
                  <a:srgbClr val="48FFD5"/>
                </a:solidFill>
              </a:defRPr>
            </a:lvl4pPr>
            <a:lvl5pPr lvl="4" algn="r">
              <a:spcBef>
                <a:spcPts val="0"/>
              </a:spcBef>
              <a:spcAft>
                <a:spcPts val="0"/>
              </a:spcAft>
              <a:buClr>
                <a:srgbClr val="48FFD5"/>
              </a:buClr>
              <a:buSzPts val="3600"/>
              <a:buNone/>
              <a:defRPr sz="3600">
                <a:solidFill>
                  <a:srgbClr val="48FFD5"/>
                </a:solidFill>
              </a:defRPr>
            </a:lvl5pPr>
            <a:lvl6pPr lvl="5" algn="r">
              <a:spcBef>
                <a:spcPts val="0"/>
              </a:spcBef>
              <a:spcAft>
                <a:spcPts val="0"/>
              </a:spcAft>
              <a:buClr>
                <a:srgbClr val="48FFD5"/>
              </a:buClr>
              <a:buSzPts val="3600"/>
              <a:buNone/>
              <a:defRPr sz="3600">
                <a:solidFill>
                  <a:srgbClr val="48FFD5"/>
                </a:solidFill>
              </a:defRPr>
            </a:lvl6pPr>
            <a:lvl7pPr lvl="6" algn="r">
              <a:spcBef>
                <a:spcPts val="0"/>
              </a:spcBef>
              <a:spcAft>
                <a:spcPts val="0"/>
              </a:spcAft>
              <a:buClr>
                <a:srgbClr val="48FFD5"/>
              </a:buClr>
              <a:buSzPts val="3600"/>
              <a:buNone/>
              <a:defRPr sz="3600">
                <a:solidFill>
                  <a:srgbClr val="48FFD5"/>
                </a:solidFill>
              </a:defRPr>
            </a:lvl7pPr>
            <a:lvl8pPr lvl="7" algn="r">
              <a:spcBef>
                <a:spcPts val="0"/>
              </a:spcBef>
              <a:spcAft>
                <a:spcPts val="0"/>
              </a:spcAft>
              <a:buClr>
                <a:srgbClr val="48FFD5"/>
              </a:buClr>
              <a:buSzPts val="3600"/>
              <a:buNone/>
              <a:defRPr sz="3600">
                <a:solidFill>
                  <a:srgbClr val="48FFD5"/>
                </a:solidFill>
              </a:defRPr>
            </a:lvl8pPr>
            <a:lvl9pPr lvl="8" algn="r">
              <a:spcBef>
                <a:spcPts val="0"/>
              </a:spcBef>
              <a:spcAft>
                <a:spcPts val="0"/>
              </a:spcAft>
              <a:buClr>
                <a:srgbClr val="48FFD5"/>
              </a:buClr>
              <a:buSzPts val="3600"/>
              <a:buNone/>
              <a:defRPr sz="3600">
                <a:solidFill>
                  <a:srgbClr val="48FFD5"/>
                </a:solidFill>
              </a:defRPr>
            </a:lvl9pPr>
          </a:lstStyle>
          <a:p>
            <a:endParaRPr/>
          </a:p>
        </p:txBody>
      </p:sp>
      <p:sp>
        <p:nvSpPr>
          <p:cNvPr id="10" name="Google Shape;10;p2"/>
          <p:cNvSpPr txBox="1">
            <a:spLocks noGrp="1"/>
          </p:cNvSpPr>
          <p:nvPr>
            <p:ph type="subTitle" idx="1"/>
          </p:nvPr>
        </p:nvSpPr>
        <p:spPr>
          <a:xfrm>
            <a:off x="5237375" y="4181150"/>
            <a:ext cx="3129600" cy="606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rgbClr val="FFFFFF"/>
              </a:buClr>
              <a:buSzPts val="1200"/>
              <a:buNone/>
              <a:defRPr sz="1200">
                <a:solidFill>
                  <a:srgbClr val="FFFFFF"/>
                </a:solidFill>
              </a:defRPr>
            </a:lvl1pPr>
            <a:lvl2pPr lvl="1" algn="r">
              <a:lnSpc>
                <a:spcPct val="100000"/>
              </a:lnSpc>
              <a:spcBef>
                <a:spcPts val="0"/>
              </a:spcBef>
              <a:spcAft>
                <a:spcPts val="0"/>
              </a:spcAft>
              <a:buClr>
                <a:srgbClr val="48FFD5"/>
              </a:buClr>
              <a:buSzPts val="1200"/>
              <a:buNone/>
              <a:defRPr sz="1200">
                <a:solidFill>
                  <a:srgbClr val="48FFD5"/>
                </a:solidFill>
              </a:defRPr>
            </a:lvl2pPr>
            <a:lvl3pPr lvl="2" algn="r">
              <a:lnSpc>
                <a:spcPct val="100000"/>
              </a:lnSpc>
              <a:spcBef>
                <a:spcPts val="0"/>
              </a:spcBef>
              <a:spcAft>
                <a:spcPts val="0"/>
              </a:spcAft>
              <a:buClr>
                <a:srgbClr val="48FFD5"/>
              </a:buClr>
              <a:buSzPts val="1200"/>
              <a:buNone/>
              <a:defRPr sz="1200">
                <a:solidFill>
                  <a:srgbClr val="48FFD5"/>
                </a:solidFill>
              </a:defRPr>
            </a:lvl3pPr>
            <a:lvl4pPr lvl="3" algn="r">
              <a:lnSpc>
                <a:spcPct val="100000"/>
              </a:lnSpc>
              <a:spcBef>
                <a:spcPts val="0"/>
              </a:spcBef>
              <a:spcAft>
                <a:spcPts val="0"/>
              </a:spcAft>
              <a:buClr>
                <a:srgbClr val="48FFD5"/>
              </a:buClr>
              <a:buSzPts val="1200"/>
              <a:buNone/>
              <a:defRPr sz="1200">
                <a:solidFill>
                  <a:srgbClr val="48FFD5"/>
                </a:solidFill>
              </a:defRPr>
            </a:lvl4pPr>
            <a:lvl5pPr lvl="4" algn="r">
              <a:lnSpc>
                <a:spcPct val="100000"/>
              </a:lnSpc>
              <a:spcBef>
                <a:spcPts val="0"/>
              </a:spcBef>
              <a:spcAft>
                <a:spcPts val="0"/>
              </a:spcAft>
              <a:buClr>
                <a:srgbClr val="48FFD5"/>
              </a:buClr>
              <a:buSzPts val="1200"/>
              <a:buNone/>
              <a:defRPr sz="1200">
                <a:solidFill>
                  <a:srgbClr val="48FFD5"/>
                </a:solidFill>
              </a:defRPr>
            </a:lvl5pPr>
            <a:lvl6pPr lvl="5" algn="r">
              <a:lnSpc>
                <a:spcPct val="100000"/>
              </a:lnSpc>
              <a:spcBef>
                <a:spcPts val="0"/>
              </a:spcBef>
              <a:spcAft>
                <a:spcPts val="0"/>
              </a:spcAft>
              <a:buClr>
                <a:srgbClr val="48FFD5"/>
              </a:buClr>
              <a:buSzPts val="1200"/>
              <a:buNone/>
              <a:defRPr sz="1200">
                <a:solidFill>
                  <a:srgbClr val="48FFD5"/>
                </a:solidFill>
              </a:defRPr>
            </a:lvl6pPr>
            <a:lvl7pPr lvl="6" algn="r">
              <a:lnSpc>
                <a:spcPct val="100000"/>
              </a:lnSpc>
              <a:spcBef>
                <a:spcPts val="0"/>
              </a:spcBef>
              <a:spcAft>
                <a:spcPts val="0"/>
              </a:spcAft>
              <a:buClr>
                <a:srgbClr val="48FFD5"/>
              </a:buClr>
              <a:buSzPts val="1200"/>
              <a:buNone/>
              <a:defRPr sz="1200">
                <a:solidFill>
                  <a:srgbClr val="48FFD5"/>
                </a:solidFill>
              </a:defRPr>
            </a:lvl7pPr>
            <a:lvl8pPr lvl="7" algn="r">
              <a:lnSpc>
                <a:spcPct val="100000"/>
              </a:lnSpc>
              <a:spcBef>
                <a:spcPts val="0"/>
              </a:spcBef>
              <a:spcAft>
                <a:spcPts val="0"/>
              </a:spcAft>
              <a:buClr>
                <a:srgbClr val="48FFD5"/>
              </a:buClr>
              <a:buSzPts val="1200"/>
              <a:buNone/>
              <a:defRPr sz="1200">
                <a:solidFill>
                  <a:srgbClr val="48FFD5"/>
                </a:solidFill>
              </a:defRPr>
            </a:lvl8pPr>
            <a:lvl9pPr lvl="8" algn="r">
              <a:lnSpc>
                <a:spcPct val="100000"/>
              </a:lnSpc>
              <a:spcBef>
                <a:spcPts val="0"/>
              </a:spcBef>
              <a:spcAft>
                <a:spcPts val="0"/>
              </a:spcAft>
              <a:buClr>
                <a:srgbClr val="48FFD5"/>
              </a:buClr>
              <a:buSzPts val="1200"/>
              <a:buNone/>
              <a:defRPr sz="1200">
                <a:solidFill>
                  <a:srgbClr val="48FFD5"/>
                </a:solidFill>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 TEXT + IMAGE">
  <p:cSld name="TITLE_2">
    <p:bg>
      <p:bgPr>
        <a:gradFill>
          <a:gsLst>
            <a:gs pos="0">
              <a:srgbClr val="052643"/>
            </a:gs>
            <a:gs pos="100000">
              <a:srgbClr val="041523"/>
            </a:gs>
          </a:gsLst>
          <a:path path="circle">
            <a:fillToRect l="50000" t="50000" r="50000" b="50000"/>
          </a:path>
          <a:tileRect/>
        </a:gradFill>
        <a:effectLst/>
      </p:bgPr>
    </p:bg>
    <p:spTree>
      <p:nvGrpSpPr>
        <p:cNvPr id="1" name="Shape 31"/>
        <p:cNvGrpSpPr/>
        <p:nvPr/>
      </p:nvGrpSpPr>
      <p:grpSpPr>
        <a:xfrm>
          <a:off x="0" y="0"/>
          <a:ext cx="0" cy="0"/>
          <a:chOff x="0" y="0"/>
          <a:chExt cx="0" cy="0"/>
        </a:xfrm>
      </p:grpSpPr>
      <p:sp>
        <p:nvSpPr>
          <p:cNvPr id="32" name="Google Shape;32;p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FFFFF"/>
              </a:buClr>
              <a:buSzPts val="3600"/>
              <a:buFont typeface="Roboto Black"/>
              <a:buNone/>
              <a:defRPr sz="36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
        <p:nvSpPr>
          <p:cNvPr id="33" name="Google Shape;33;p4"/>
          <p:cNvSpPr txBox="1">
            <a:spLocks noGrp="1"/>
          </p:cNvSpPr>
          <p:nvPr>
            <p:ph type="subTitle" idx="1"/>
          </p:nvPr>
        </p:nvSpPr>
        <p:spPr>
          <a:xfrm>
            <a:off x="4893700" y="2746375"/>
            <a:ext cx="3457500" cy="142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FFFFF"/>
              </a:buClr>
              <a:buSzPts val="1100"/>
              <a:buNone/>
              <a:defRPr sz="1100">
                <a:solidFill>
                  <a:srgbClr val="FFFFFF"/>
                </a:solidFill>
              </a:defRPr>
            </a:lvl1pPr>
            <a:lvl2pPr lvl="1"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2pPr>
            <a:lvl3pPr lvl="2"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3pPr>
            <a:lvl4pPr lvl="3"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4pPr>
            <a:lvl5pPr lvl="4"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5pPr>
            <a:lvl6pPr lvl="5"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6pPr>
            <a:lvl7pPr lvl="6"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7pPr>
            <a:lvl8pPr lvl="7"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8pPr>
            <a:lvl9pPr lvl="8" rtl="0">
              <a:lnSpc>
                <a:spcPct val="100000"/>
              </a:lnSpc>
              <a:spcBef>
                <a:spcPts val="0"/>
              </a:spcBef>
              <a:spcAft>
                <a:spcPts val="0"/>
              </a:spcAft>
              <a:buClr>
                <a:srgbClr val="FFFFFF"/>
              </a:buClr>
              <a:buSzPts val="1200"/>
              <a:buFont typeface="Roboto Mono Thin"/>
              <a:buNone/>
              <a:defRPr sz="1200">
                <a:solidFill>
                  <a:srgbClr val="FFFFFF"/>
                </a:solidFill>
                <a:latin typeface="Roboto Mono Thin"/>
                <a:ea typeface="Roboto Mono Thin"/>
                <a:cs typeface="Roboto Mono Thin"/>
                <a:sym typeface="Roboto Mono Thin"/>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HREE COLUMNS">
  <p:cSld name="TITLE_1_1">
    <p:bg>
      <p:bgPr>
        <a:gradFill>
          <a:gsLst>
            <a:gs pos="0">
              <a:srgbClr val="052643"/>
            </a:gs>
            <a:gs pos="100000">
              <a:srgbClr val="041523"/>
            </a:gs>
          </a:gsLst>
          <a:path path="circle">
            <a:fillToRect l="50000" t="50000" r="50000" b="50000"/>
          </a:path>
          <a:tileRect/>
        </a:gradFill>
        <a:effectLst/>
      </p:bgPr>
    </p:bg>
    <p:spTree>
      <p:nvGrpSpPr>
        <p:cNvPr id="1" name="Shape 34"/>
        <p:cNvGrpSpPr/>
        <p:nvPr/>
      </p:nvGrpSpPr>
      <p:grpSpPr>
        <a:xfrm>
          <a:off x="0" y="0"/>
          <a:ext cx="0" cy="0"/>
          <a:chOff x="0" y="0"/>
          <a:chExt cx="0" cy="0"/>
        </a:xfrm>
      </p:grpSpPr>
      <p:sp>
        <p:nvSpPr>
          <p:cNvPr id="35" name="Google Shape;35;p5"/>
          <p:cNvSpPr txBox="1">
            <a:spLocks noGrp="1"/>
          </p:cNvSpPr>
          <p:nvPr>
            <p:ph type="subTitle" idx="1"/>
          </p:nvPr>
        </p:nvSpPr>
        <p:spPr>
          <a:xfrm>
            <a:off x="819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6" name="Google Shape;36;p5"/>
          <p:cNvSpPr txBox="1">
            <a:spLocks noGrp="1"/>
          </p:cNvSpPr>
          <p:nvPr>
            <p:ph type="subTitle" idx="2"/>
          </p:nvPr>
        </p:nvSpPr>
        <p:spPr>
          <a:xfrm>
            <a:off x="6434656"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7" name="Google Shape;37;p5"/>
          <p:cNvSpPr txBox="1">
            <a:spLocks noGrp="1"/>
          </p:cNvSpPr>
          <p:nvPr>
            <p:ph type="subTitle" idx="3"/>
          </p:nvPr>
        </p:nvSpPr>
        <p:spPr>
          <a:xfrm>
            <a:off x="3633931" y="3340125"/>
            <a:ext cx="18894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FFFFF"/>
              </a:buClr>
              <a:buSzPts val="1100"/>
              <a:buNone/>
              <a:defRPr sz="1100">
                <a:solidFill>
                  <a:srgbClr val="FFFFFF"/>
                </a:solidFill>
              </a:defRPr>
            </a:lvl1pPr>
            <a:lvl2pPr lvl="1" algn="ctr" rtl="0">
              <a:lnSpc>
                <a:spcPct val="100000"/>
              </a:lnSpc>
              <a:spcBef>
                <a:spcPts val="0"/>
              </a:spcBef>
              <a:spcAft>
                <a:spcPts val="0"/>
              </a:spcAft>
              <a:buClr>
                <a:srgbClr val="FFFFFF"/>
              </a:buClr>
              <a:buSzPts val="1100"/>
              <a:buNone/>
              <a:defRPr sz="1100">
                <a:solidFill>
                  <a:srgbClr val="FFFFFF"/>
                </a:solidFill>
              </a:defRPr>
            </a:lvl2pPr>
            <a:lvl3pPr lvl="2" algn="ctr" rtl="0">
              <a:lnSpc>
                <a:spcPct val="100000"/>
              </a:lnSpc>
              <a:spcBef>
                <a:spcPts val="0"/>
              </a:spcBef>
              <a:spcAft>
                <a:spcPts val="0"/>
              </a:spcAft>
              <a:buClr>
                <a:srgbClr val="FFFFFF"/>
              </a:buClr>
              <a:buSzPts val="1100"/>
              <a:buNone/>
              <a:defRPr sz="1100">
                <a:solidFill>
                  <a:srgbClr val="FFFFFF"/>
                </a:solidFill>
              </a:defRPr>
            </a:lvl3pPr>
            <a:lvl4pPr lvl="3" algn="ctr" rtl="0">
              <a:lnSpc>
                <a:spcPct val="100000"/>
              </a:lnSpc>
              <a:spcBef>
                <a:spcPts val="0"/>
              </a:spcBef>
              <a:spcAft>
                <a:spcPts val="0"/>
              </a:spcAft>
              <a:buClr>
                <a:srgbClr val="FFFFFF"/>
              </a:buClr>
              <a:buSzPts val="1100"/>
              <a:buNone/>
              <a:defRPr sz="1100">
                <a:solidFill>
                  <a:srgbClr val="FFFFFF"/>
                </a:solidFill>
              </a:defRPr>
            </a:lvl4pPr>
            <a:lvl5pPr lvl="4" algn="ctr" rtl="0">
              <a:lnSpc>
                <a:spcPct val="100000"/>
              </a:lnSpc>
              <a:spcBef>
                <a:spcPts val="0"/>
              </a:spcBef>
              <a:spcAft>
                <a:spcPts val="0"/>
              </a:spcAft>
              <a:buClr>
                <a:srgbClr val="FFFFFF"/>
              </a:buClr>
              <a:buSzPts val="1100"/>
              <a:buNone/>
              <a:defRPr sz="1100">
                <a:solidFill>
                  <a:srgbClr val="FFFFFF"/>
                </a:solidFill>
              </a:defRPr>
            </a:lvl5pPr>
            <a:lvl6pPr lvl="5" algn="ctr" rtl="0">
              <a:lnSpc>
                <a:spcPct val="100000"/>
              </a:lnSpc>
              <a:spcBef>
                <a:spcPts val="0"/>
              </a:spcBef>
              <a:spcAft>
                <a:spcPts val="0"/>
              </a:spcAft>
              <a:buClr>
                <a:srgbClr val="FFFFFF"/>
              </a:buClr>
              <a:buSzPts val="1100"/>
              <a:buNone/>
              <a:defRPr sz="1100">
                <a:solidFill>
                  <a:srgbClr val="FFFFFF"/>
                </a:solidFill>
              </a:defRPr>
            </a:lvl6pPr>
            <a:lvl7pPr lvl="6" algn="ctr" rtl="0">
              <a:lnSpc>
                <a:spcPct val="100000"/>
              </a:lnSpc>
              <a:spcBef>
                <a:spcPts val="0"/>
              </a:spcBef>
              <a:spcAft>
                <a:spcPts val="0"/>
              </a:spcAft>
              <a:buClr>
                <a:srgbClr val="FFFFFF"/>
              </a:buClr>
              <a:buSzPts val="1100"/>
              <a:buNone/>
              <a:defRPr sz="1100">
                <a:solidFill>
                  <a:srgbClr val="FFFFFF"/>
                </a:solidFill>
              </a:defRPr>
            </a:lvl7pPr>
            <a:lvl8pPr lvl="7" algn="ctr" rtl="0">
              <a:lnSpc>
                <a:spcPct val="100000"/>
              </a:lnSpc>
              <a:spcBef>
                <a:spcPts val="0"/>
              </a:spcBef>
              <a:spcAft>
                <a:spcPts val="0"/>
              </a:spcAft>
              <a:buClr>
                <a:srgbClr val="FFFFFF"/>
              </a:buClr>
              <a:buSzPts val="1100"/>
              <a:buNone/>
              <a:defRPr sz="1100">
                <a:solidFill>
                  <a:srgbClr val="FFFFFF"/>
                </a:solidFill>
              </a:defRPr>
            </a:lvl8pPr>
            <a:lvl9pPr lvl="8" algn="ctr" rtl="0">
              <a:lnSpc>
                <a:spcPct val="100000"/>
              </a:lnSpc>
              <a:spcBef>
                <a:spcPts val="0"/>
              </a:spcBef>
              <a:spcAft>
                <a:spcPts val="0"/>
              </a:spcAft>
              <a:buClr>
                <a:srgbClr val="FFFFFF"/>
              </a:buClr>
              <a:buSzPts val="1100"/>
              <a:buNone/>
              <a:defRPr sz="1100">
                <a:solidFill>
                  <a:srgbClr val="FFFFFF"/>
                </a:solidFill>
              </a:defRPr>
            </a:lvl9pPr>
          </a:lstStyle>
          <a:p>
            <a:endParaRPr/>
          </a:p>
        </p:txBody>
      </p:sp>
      <p:sp>
        <p:nvSpPr>
          <p:cNvPr id="38" name="Google Shape;38;p5"/>
          <p:cNvSpPr txBox="1">
            <a:spLocks noGrp="1"/>
          </p:cNvSpPr>
          <p:nvPr>
            <p:ph type="ctrTitle"/>
          </p:nvPr>
        </p:nvSpPr>
        <p:spPr>
          <a:xfrm>
            <a:off x="726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39" name="Google Shape;39;p5"/>
          <p:cNvSpPr txBox="1">
            <a:spLocks noGrp="1"/>
          </p:cNvSpPr>
          <p:nvPr>
            <p:ph type="ctrTitle" idx="4"/>
          </p:nvPr>
        </p:nvSpPr>
        <p:spPr>
          <a:xfrm>
            <a:off x="6341356"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0" name="Google Shape;40;p5"/>
          <p:cNvSpPr txBox="1">
            <a:spLocks noGrp="1"/>
          </p:cNvSpPr>
          <p:nvPr>
            <p:ph type="ctrTitle" idx="5"/>
          </p:nvPr>
        </p:nvSpPr>
        <p:spPr>
          <a:xfrm>
            <a:off x="3540631" y="32745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2pPr>
            <a:lvl3pPr lvl="2"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3pPr>
            <a:lvl4pPr lvl="3"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4pPr>
            <a:lvl5pPr lvl="4"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5pPr>
            <a:lvl6pPr lvl="5"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6pPr>
            <a:lvl7pPr lvl="6"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7pPr>
            <a:lvl8pPr lvl="7"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8pPr>
            <a:lvl9pPr lvl="8" algn="ctr" rtl="0">
              <a:spcBef>
                <a:spcPts val="0"/>
              </a:spcBef>
              <a:spcAft>
                <a:spcPts val="0"/>
              </a:spcAft>
              <a:buClr>
                <a:srgbClr val="FFFFFF"/>
              </a:buClr>
              <a:buSzPts val="1200"/>
              <a:buFont typeface="Roboto Black"/>
              <a:buNone/>
              <a:defRPr sz="1200" b="0">
                <a:solidFill>
                  <a:srgbClr val="FFFFFF"/>
                </a:solidFill>
                <a:latin typeface="Roboto Black"/>
                <a:ea typeface="Roboto Black"/>
                <a:cs typeface="Roboto Black"/>
                <a:sym typeface="Roboto Black"/>
              </a:defRPr>
            </a:lvl9pPr>
          </a:lstStyle>
          <a:p>
            <a:endParaRPr/>
          </a:p>
        </p:txBody>
      </p:sp>
      <p:sp>
        <p:nvSpPr>
          <p:cNvPr id="41" name="Google Shape;41;p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TITLE_2_1">
    <p:bg>
      <p:bgPr>
        <a:gradFill>
          <a:gsLst>
            <a:gs pos="0">
              <a:srgbClr val="052643"/>
            </a:gs>
            <a:gs pos="100000">
              <a:srgbClr val="041523"/>
            </a:gs>
          </a:gsLst>
          <a:path path="circle">
            <a:fillToRect l="50000" t="50000" r="50000" b="50000"/>
          </a:path>
          <a:tileRect/>
        </a:gradFill>
        <a:effectLst/>
      </p:bgPr>
    </p:bg>
    <p:spTree>
      <p:nvGrpSpPr>
        <p:cNvPr id="1" name="Shape 42"/>
        <p:cNvGrpSpPr/>
        <p:nvPr/>
      </p:nvGrpSpPr>
      <p:grpSpPr>
        <a:xfrm>
          <a:off x="0" y="0"/>
          <a:ext cx="0" cy="0"/>
          <a:chOff x="0" y="0"/>
          <a:chExt cx="0" cy="0"/>
        </a:xfrm>
      </p:grpSpPr>
      <p:sp>
        <p:nvSpPr>
          <p:cNvPr id="43" name="Google Shape;43;p6"/>
          <p:cNvSpPr/>
          <p:nvPr/>
        </p:nvSpPr>
        <p:spPr>
          <a:xfrm>
            <a:off x="2080188" y="1291650"/>
            <a:ext cx="4910700" cy="2560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6"/>
          <p:cNvSpPr txBox="1">
            <a:spLocks noGrp="1"/>
          </p:cNvSpPr>
          <p:nvPr>
            <p:ph type="ctrTitle"/>
          </p:nvPr>
        </p:nvSpPr>
        <p:spPr>
          <a:xfrm>
            <a:off x="2770350" y="1558300"/>
            <a:ext cx="3530400" cy="19401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0E2A47"/>
              </a:buClr>
              <a:buSzPts val="1200"/>
              <a:buNone/>
              <a:defRPr sz="1200">
                <a:solidFill>
                  <a:srgbClr val="0E2A47"/>
                </a:solidFill>
              </a:defRPr>
            </a:lvl1pPr>
            <a:lvl2pPr lvl="1" algn="ctr" rtl="0">
              <a:spcBef>
                <a:spcPts val="0"/>
              </a:spcBef>
              <a:spcAft>
                <a:spcPts val="0"/>
              </a:spcAft>
              <a:buClr>
                <a:srgbClr val="0E2A47"/>
              </a:buClr>
              <a:buSzPts val="5200"/>
              <a:buNone/>
              <a:defRPr sz="5200">
                <a:solidFill>
                  <a:srgbClr val="0E2A47"/>
                </a:solidFill>
              </a:defRPr>
            </a:lvl2pPr>
            <a:lvl3pPr lvl="2" algn="ctr" rtl="0">
              <a:spcBef>
                <a:spcPts val="0"/>
              </a:spcBef>
              <a:spcAft>
                <a:spcPts val="0"/>
              </a:spcAft>
              <a:buClr>
                <a:srgbClr val="0E2A47"/>
              </a:buClr>
              <a:buSzPts val="5200"/>
              <a:buNone/>
              <a:defRPr sz="5200">
                <a:solidFill>
                  <a:srgbClr val="0E2A47"/>
                </a:solidFill>
              </a:defRPr>
            </a:lvl3pPr>
            <a:lvl4pPr lvl="3" algn="ctr" rtl="0">
              <a:spcBef>
                <a:spcPts val="0"/>
              </a:spcBef>
              <a:spcAft>
                <a:spcPts val="0"/>
              </a:spcAft>
              <a:buClr>
                <a:srgbClr val="0E2A47"/>
              </a:buClr>
              <a:buSzPts val="5200"/>
              <a:buNone/>
              <a:defRPr sz="5200">
                <a:solidFill>
                  <a:srgbClr val="0E2A47"/>
                </a:solidFill>
              </a:defRPr>
            </a:lvl4pPr>
            <a:lvl5pPr lvl="4" algn="ctr" rtl="0">
              <a:spcBef>
                <a:spcPts val="0"/>
              </a:spcBef>
              <a:spcAft>
                <a:spcPts val="0"/>
              </a:spcAft>
              <a:buClr>
                <a:srgbClr val="0E2A47"/>
              </a:buClr>
              <a:buSzPts val="5200"/>
              <a:buNone/>
              <a:defRPr sz="5200">
                <a:solidFill>
                  <a:srgbClr val="0E2A47"/>
                </a:solidFill>
              </a:defRPr>
            </a:lvl5pPr>
            <a:lvl6pPr lvl="5" algn="ctr" rtl="0">
              <a:spcBef>
                <a:spcPts val="0"/>
              </a:spcBef>
              <a:spcAft>
                <a:spcPts val="0"/>
              </a:spcAft>
              <a:buClr>
                <a:srgbClr val="0E2A47"/>
              </a:buClr>
              <a:buSzPts val="5200"/>
              <a:buNone/>
              <a:defRPr sz="5200">
                <a:solidFill>
                  <a:srgbClr val="0E2A47"/>
                </a:solidFill>
              </a:defRPr>
            </a:lvl6pPr>
            <a:lvl7pPr lvl="6" algn="ctr" rtl="0">
              <a:spcBef>
                <a:spcPts val="0"/>
              </a:spcBef>
              <a:spcAft>
                <a:spcPts val="0"/>
              </a:spcAft>
              <a:buClr>
                <a:srgbClr val="0E2A47"/>
              </a:buClr>
              <a:buSzPts val="5200"/>
              <a:buNone/>
              <a:defRPr sz="5200">
                <a:solidFill>
                  <a:srgbClr val="0E2A47"/>
                </a:solidFill>
              </a:defRPr>
            </a:lvl7pPr>
            <a:lvl8pPr lvl="7" algn="ctr" rtl="0">
              <a:spcBef>
                <a:spcPts val="0"/>
              </a:spcBef>
              <a:spcAft>
                <a:spcPts val="0"/>
              </a:spcAft>
              <a:buClr>
                <a:srgbClr val="0E2A47"/>
              </a:buClr>
              <a:buSzPts val="5200"/>
              <a:buNone/>
              <a:defRPr sz="5200">
                <a:solidFill>
                  <a:srgbClr val="0E2A47"/>
                </a:solidFill>
              </a:defRPr>
            </a:lvl8pPr>
            <a:lvl9pPr lvl="8" algn="ctr" rtl="0">
              <a:spcBef>
                <a:spcPts val="0"/>
              </a:spcBef>
              <a:spcAft>
                <a:spcPts val="0"/>
              </a:spcAft>
              <a:buClr>
                <a:srgbClr val="0E2A47"/>
              </a:buClr>
              <a:buSzPts val="5200"/>
              <a:buNone/>
              <a:defRPr sz="5200">
                <a:solidFill>
                  <a:srgbClr val="0E2A47"/>
                </a:solidFill>
              </a:defRPr>
            </a:lvl9pPr>
          </a:lstStyle>
          <a:p>
            <a:endParaRPr/>
          </a:p>
        </p:txBody>
      </p:sp>
      <p:sp>
        <p:nvSpPr>
          <p:cNvPr id="45" name="Google Shape;45;p6"/>
          <p:cNvSpPr txBox="1">
            <a:spLocks noGrp="1"/>
          </p:cNvSpPr>
          <p:nvPr>
            <p:ph type="subTitle" idx="1"/>
          </p:nvPr>
        </p:nvSpPr>
        <p:spPr>
          <a:xfrm>
            <a:off x="2806800" y="1757550"/>
            <a:ext cx="3457500" cy="142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0E2A47"/>
              </a:buClr>
              <a:buSzPts val="1800"/>
              <a:buNone/>
              <a:defRPr>
                <a:solidFill>
                  <a:srgbClr val="0E2A47"/>
                </a:solidFill>
              </a:defRPr>
            </a:lvl1pPr>
            <a:lvl2pPr lvl="1" algn="ctr" rtl="0">
              <a:lnSpc>
                <a:spcPct val="100000"/>
              </a:lnSpc>
              <a:spcBef>
                <a:spcPts val="0"/>
              </a:spcBef>
              <a:spcAft>
                <a:spcPts val="0"/>
              </a:spcAft>
              <a:buClr>
                <a:srgbClr val="0E2A47"/>
              </a:buClr>
              <a:buSzPts val="1200"/>
              <a:buNone/>
              <a:defRPr sz="1200">
                <a:solidFill>
                  <a:srgbClr val="0E2A47"/>
                </a:solidFill>
              </a:defRPr>
            </a:lvl2pPr>
            <a:lvl3pPr lvl="2"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3pPr>
            <a:lvl4pPr lvl="3"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4pPr>
            <a:lvl5pPr lvl="4"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5pPr>
            <a:lvl6pPr lvl="5"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6pPr>
            <a:lvl7pPr lvl="6"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7pPr>
            <a:lvl8pPr lvl="7"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8pPr>
            <a:lvl9pPr lvl="8" algn="ctr" rtl="0">
              <a:lnSpc>
                <a:spcPct val="100000"/>
              </a:lnSpc>
              <a:spcBef>
                <a:spcPts val="0"/>
              </a:spcBef>
              <a:spcAft>
                <a:spcPts val="0"/>
              </a:spcAft>
              <a:buClr>
                <a:srgbClr val="0E2A47"/>
              </a:buClr>
              <a:buSzPts val="1200"/>
              <a:buFont typeface="Didact Gothic"/>
              <a:buNone/>
              <a:defRPr sz="1200">
                <a:solidFill>
                  <a:srgbClr val="0E2A47"/>
                </a:solidFill>
                <a:latin typeface="Didact Gothic"/>
                <a:ea typeface="Didact Gothic"/>
                <a:cs typeface="Didact Gothic"/>
                <a:sym typeface="Didact Gothic"/>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HREE COLUMNS 2 ">
  <p:cSld name="TITLE_1_1_1_1_1">
    <p:bg>
      <p:bgPr>
        <a:gradFill>
          <a:gsLst>
            <a:gs pos="0">
              <a:srgbClr val="052643"/>
            </a:gs>
            <a:gs pos="100000">
              <a:srgbClr val="041523"/>
            </a:gs>
          </a:gsLst>
          <a:path path="circle">
            <a:fillToRect l="50000" t="50000" r="50000" b="50000"/>
          </a:path>
          <a:tileRect/>
        </a:gradFill>
        <a:effectLst/>
      </p:bgPr>
    </p:bg>
    <p:spTree>
      <p:nvGrpSpPr>
        <p:cNvPr id="1" name="Shape 66"/>
        <p:cNvGrpSpPr/>
        <p:nvPr/>
      </p:nvGrpSpPr>
      <p:grpSpPr>
        <a:xfrm>
          <a:off x="0" y="0"/>
          <a:ext cx="0" cy="0"/>
          <a:chOff x="0" y="0"/>
          <a:chExt cx="0" cy="0"/>
        </a:xfrm>
      </p:grpSpPr>
      <p:sp>
        <p:nvSpPr>
          <p:cNvPr id="67" name="Google Shape;67;p11"/>
          <p:cNvSpPr txBox="1">
            <a:spLocks noGrp="1"/>
          </p:cNvSpPr>
          <p:nvPr>
            <p:ph type="subTitle" idx="1"/>
          </p:nvPr>
        </p:nvSpPr>
        <p:spPr>
          <a:xfrm>
            <a:off x="3874944" y="35234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8" name="Google Shape;68;p11"/>
          <p:cNvSpPr txBox="1">
            <a:spLocks noGrp="1"/>
          </p:cNvSpPr>
          <p:nvPr>
            <p:ph type="subTitle" idx="2"/>
          </p:nvPr>
        </p:nvSpPr>
        <p:spPr>
          <a:xfrm>
            <a:off x="6042106" y="3192125"/>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69" name="Google Shape;69;p11"/>
          <p:cNvSpPr txBox="1">
            <a:spLocks noGrp="1"/>
          </p:cNvSpPr>
          <p:nvPr>
            <p:ph type="subTitle" idx="3"/>
          </p:nvPr>
        </p:nvSpPr>
        <p:spPr>
          <a:xfrm>
            <a:off x="1707794" y="3891050"/>
            <a:ext cx="1394100" cy="502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E3E9ED"/>
              </a:buClr>
              <a:buSzPts val="900"/>
              <a:buNone/>
              <a:defRPr sz="900">
                <a:solidFill>
                  <a:srgbClr val="E3E9ED"/>
                </a:solidFill>
              </a:defRPr>
            </a:lvl1pPr>
            <a:lvl2pPr lvl="1" algn="ctr" rtl="0">
              <a:lnSpc>
                <a:spcPct val="100000"/>
              </a:lnSpc>
              <a:spcBef>
                <a:spcPts val="0"/>
              </a:spcBef>
              <a:spcAft>
                <a:spcPts val="0"/>
              </a:spcAft>
              <a:buClr>
                <a:srgbClr val="E3E9ED"/>
              </a:buClr>
              <a:buSzPts val="900"/>
              <a:buNone/>
              <a:defRPr sz="900">
                <a:solidFill>
                  <a:srgbClr val="E3E9ED"/>
                </a:solidFill>
              </a:defRPr>
            </a:lvl2pPr>
            <a:lvl3pPr lvl="2" algn="ctr" rtl="0">
              <a:lnSpc>
                <a:spcPct val="100000"/>
              </a:lnSpc>
              <a:spcBef>
                <a:spcPts val="0"/>
              </a:spcBef>
              <a:spcAft>
                <a:spcPts val="0"/>
              </a:spcAft>
              <a:buClr>
                <a:srgbClr val="E3E9ED"/>
              </a:buClr>
              <a:buSzPts val="900"/>
              <a:buNone/>
              <a:defRPr sz="900">
                <a:solidFill>
                  <a:srgbClr val="E3E9ED"/>
                </a:solidFill>
              </a:defRPr>
            </a:lvl3pPr>
            <a:lvl4pPr lvl="3" algn="ctr" rtl="0">
              <a:lnSpc>
                <a:spcPct val="100000"/>
              </a:lnSpc>
              <a:spcBef>
                <a:spcPts val="0"/>
              </a:spcBef>
              <a:spcAft>
                <a:spcPts val="0"/>
              </a:spcAft>
              <a:buClr>
                <a:srgbClr val="E3E9ED"/>
              </a:buClr>
              <a:buSzPts val="900"/>
              <a:buNone/>
              <a:defRPr sz="900">
                <a:solidFill>
                  <a:srgbClr val="E3E9ED"/>
                </a:solidFill>
              </a:defRPr>
            </a:lvl4pPr>
            <a:lvl5pPr lvl="4" algn="ctr" rtl="0">
              <a:lnSpc>
                <a:spcPct val="100000"/>
              </a:lnSpc>
              <a:spcBef>
                <a:spcPts val="0"/>
              </a:spcBef>
              <a:spcAft>
                <a:spcPts val="0"/>
              </a:spcAft>
              <a:buClr>
                <a:srgbClr val="E3E9ED"/>
              </a:buClr>
              <a:buSzPts val="900"/>
              <a:buNone/>
              <a:defRPr sz="900">
                <a:solidFill>
                  <a:srgbClr val="E3E9ED"/>
                </a:solidFill>
              </a:defRPr>
            </a:lvl5pPr>
            <a:lvl6pPr lvl="5" algn="ctr" rtl="0">
              <a:lnSpc>
                <a:spcPct val="100000"/>
              </a:lnSpc>
              <a:spcBef>
                <a:spcPts val="0"/>
              </a:spcBef>
              <a:spcAft>
                <a:spcPts val="0"/>
              </a:spcAft>
              <a:buClr>
                <a:srgbClr val="E3E9ED"/>
              </a:buClr>
              <a:buSzPts val="900"/>
              <a:buNone/>
              <a:defRPr sz="900">
                <a:solidFill>
                  <a:srgbClr val="E3E9ED"/>
                </a:solidFill>
              </a:defRPr>
            </a:lvl6pPr>
            <a:lvl7pPr lvl="6" algn="ctr" rtl="0">
              <a:lnSpc>
                <a:spcPct val="100000"/>
              </a:lnSpc>
              <a:spcBef>
                <a:spcPts val="0"/>
              </a:spcBef>
              <a:spcAft>
                <a:spcPts val="0"/>
              </a:spcAft>
              <a:buClr>
                <a:srgbClr val="E3E9ED"/>
              </a:buClr>
              <a:buSzPts val="900"/>
              <a:buNone/>
              <a:defRPr sz="900">
                <a:solidFill>
                  <a:srgbClr val="E3E9ED"/>
                </a:solidFill>
              </a:defRPr>
            </a:lvl7pPr>
            <a:lvl8pPr lvl="7" algn="ctr" rtl="0">
              <a:lnSpc>
                <a:spcPct val="100000"/>
              </a:lnSpc>
              <a:spcBef>
                <a:spcPts val="0"/>
              </a:spcBef>
              <a:spcAft>
                <a:spcPts val="0"/>
              </a:spcAft>
              <a:buClr>
                <a:srgbClr val="E3E9ED"/>
              </a:buClr>
              <a:buSzPts val="900"/>
              <a:buNone/>
              <a:defRPr sz="900">
                <a:solidFill>
                  <a:srgbClr val="E3E9ED"/>
                </a:solidFill>
              </a:defRPr>
            </a:lvl8pPr>
            <a:lvl9pPr lvl="8" algn="ctr" rtl="0">
              <a:lnSpc>
                <a:spcPct val="100000"/>
              </a:lnSpc>
              <a:spcBef>
                <a:spcPts val="0"/>
              </a:spcBef>
              <a:spcAft>
                <a:spcPts val="0"/>
              </a:spcAft>
              <a:buClr>
                <a:srgbClr val="E3E9ED"/>
              </a:buClr>
              <a:buSzPts val="900"/>
              <a:buNone/>
              <a:defRPr sz="900">
                <a:solidFill>
                  <a:srgbClr val="E3E9ED"/>
                </a:solidFill>
              </a:defRPr>
            </a:lvl9pPr>
          </a:lstStyle>
          <a:p>
            <a:endParaRPr/>
          </a:p>
        </p:txBody>
      </p:sp>
      <p:sp>
        <p:nvSpPr>
          <p:cNvPr id="70" name="Google Shape;70;p11"/>
          <p:cNvSpPr txBox="1">
            <a:spLocks noGrp="1"/>
          </p:cNvSpPr>
          <p:nvPr>
            <p:ph type="ctrTitle"/>
          </p:nvPr>
        </p:nvSpPr>
        <p:spPr>
          <a:xfrm>
            <a:off x="3533994" y="342222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1" name="Google Shape;71;p11"/>
          <p:cNvSpPr txBox="1">
            <a:spLocks noGrp="1"/>
          </p:cNvSpPr>
          <p:nvPr>
            <p:ph type="ctrTitle" idx="4"/>
          </p:nvPr>
        </p:nvSpPr>
        <p:spPr>
          <a:xfrm>
            <a:off x="5701156" y="3096475"/>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2" name="Google Shape;72;p11"/>
          <p:cNvSpPr txBox="1">
            <a:spLocks noGrp="1"/>
          </p:cNvSpPr>
          <p:nvPr>
            <p:ph type="ctrTitle" idx="5"/>
          </p:nvPr>
        </p:nvSpPr>
        <p:spPr>
          <a:xfrm>
            <a:off x="1366844" y="3789650"/>
            <a:ext cx="2076000" cy="1962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1pPr>
            <a:lvl2pPr lvl="1"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2pPr>
            <a:lvl3pPr lvl="2"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3pPr>
            <a:lvl4pPr lvl="3"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4pPr>
            <a:lvl5pPr lvl="4"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5pPr>
            <a:lvl6pPr lvl="5"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6pPr>
            <a:lvl7pPr lvl="6"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7pPr>
            <a:lvl8pPr lvl="7"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8pPr>
            <a:lvl9pPr lvl="8" algn="ctr" rtl="0">
              <a:spcBef>
                <a:spcPts val="0"/>
              </a:spcBef>
              <a:spcAft>
                <a:spcPts val="0"/>
              </a:spcAft>
              <a:buClr>
                <a:srgbClr val="E3E9ED"/>
              </a:buClr>
              <a:buSzPts val="900"/>
              <a:buFont typeface="Roboto Black"/>
              <a:buNone/>
              <a:defRPr sz="900" b="0">
                <a:solidFill>
                  <a:srgbClr val="E3E9ED"/>
                </a:solidFill>
                <a:latin typeface="Roboto Black"/>
                <a:ea typeface="Roboto Black"/>
                <a:cs typeface="Roboto Black"/>
                <a:sym typeface="Roboto Black"/>
              </a:defRPr>
            </a:lvl9pPr>
          </a:lstStyle>
          <a:p>
            <a:endParaRPr/>
          </a:p>
        </p:txBody>
      </p:sp>
      <p:sp>
        <p:nvSpPr>
          <p:cNvPr id="73" name="Google Shape;73;p11"/>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FFFFF"/>
              </a:buClr>
              <a:buSzPts val="3000"/>
              <a:buFont typeface="Roboto Black"/>
              <a:buNone/>
              <a:defRPr sz="3000" b="0">
                <a:solidFill>
                  <a:srgbClr val="FFFFFF"/>
                </a:solidFill>
                <a:latin typeface="Roboto Black"/>
                <a:ea typeface="Roboto Black"/>
                <a:cs typeface="Roboto Black"/>
                <a:sym typeface="Roboto Black"/>
              </a:defRPr>
            </a:lvl1pPr>
            <a:lvl2pPr lvl="1" algn="ctr" rtl="0">
              <a:spcBef>
                <a:spcPts val="0"/>
              </a:spcBef>
              <a:spcAft>
                <a:spcPts val="0"/>
              </a:spcAft>
              <a:buClr>
                <a:srgbClr val="FFFFFF"/>
              </a:buClr>
              <a:buSzPts val="5200"/>
              <a:buNone/>
              <a:defRPr sz="5200">
                <a:solidFill>
                  <a:srgbClr val="FFFFFF"/>
                </a:solidFill>
              </a:defRPr>
            </a:lvl2pPr>
            <a:lvl3pPr lvl="2" algn="ctr" rtl="0">
              <a:spcBef>
                <a:spcPts val="0"/>
              </a:spcBef>
              <a:spcAft>
                <a:spcPts val="0"/>
              </a:spcAft>
              <a:buClr>
                <a:srgbClr val="FFFFFF"/>
              </a:buClr>
              <a:buSzPts val="5200"/>
              <a:buNone/>
              <a:defRPr sz="5200">
                <a:solidFill>
                  <a:srgbClr val="FFFFFF"/>
                </a:solidFill>
              </a:defRPr>
            </a:lvl3pPr>
            <a:lvl4pPr lvl="3" algn="ctr" rtl="0">
              <a:spcBef>
                <a:spcPts val="0"/>
              </a:spcBef>
              <a:spcAft>
                <a:spcPts val="0"/>
              </a:spcAft>
              <a:buClr>
                <a:srgbClr val="FFFFFF"/>
              </a:buClr>
              <a:buSzPts val="5200"/>
              <a:buNone/>
              <a:defRPr sz="5200">
                <a:solidFill>
                  <a:srgbClr val="FFFFFF"/>
                </a:solidFill>
              </a:defRPr>
            </a:lvl4pPr>
            <a:lvl5pPr lvl="4" algn="ctr" rtl="0">
              <a:spcBef>
                <a:spcPts val="0"/>
              </a:spcBef>
              <a:spcAft>
                <a:spcPts val="0"/>
              </a:spcAft>
              <a:buClr>
                <a:srgbClr val="FFFFFF"/>
              </a:buClr>
              <a:buSzPts val="5200"/>
              <a:buNone/>
              <a:defRPr sz="5200">
                <a:solidFill>
                  <a:srgbClr val="FFFFFF"/>
                </a:solidFill>
              </a:defRPr>
            </a:lvl5pPr>
            <a:lvl6pPr lvl="5" algn="ctr" rtl="0">
              <a:spcBef>
                <a:spcPts val="0"/>
              </a:spcBef>
              <a:spcAft>
                <a:spcPts val="0"/>
              </a:spcAft>
              <a:buClr>
                <a:srgbClr val="FFFFFF"/>
              </a:buClr>
              <a:buSzPts val="5200"/>
              <a:buNone/>
              <a:defRPr sz="5200">
                <a:solidFill>
                  <a:srgbClr val="FFFFFF"/>
                </a:solidFill>
              </a:defRPr>
            </a:lvl6pPr>
            <a:lvl7pPr lvl="6" algn="ctr" rtl="0">
              <a:spcBef>
                <a:spcPts val="0"/>
              </a:spcBef>
              <a:spcAft>
                <a:spcPts val="0"/>
              </a:spcAft>
              <a:buClr>
                <a:srgbClr val="FFFFFF"/>
              </a:buClr>
              <a:buSzPts val="5200"/>
              <a:buNone/>
              <a:defRPr sz="5200">
                <a:solidFill>
                  <a:srgbClr val="FFFFFF"/>
                </a:solidFill>
              </a:defRPr>
            </a:lvl7pPr>
            <a:lvl8pPr lvl="7" algn="ctr" rtl="0">
              <a:spcBef>
                <a:spcPts val="0"/>
              </a:spcBef>
              <a:spcAft>
                <a:spcPts val="0"/>
              </a:spcAft>
              <a:buClr>
                <a:srgbClr val="FFFFFF"/>
              </a:buClr>
              <a:buSzPts val="5200"/>
              <a:buNone/>
              <a:defRPr sz="5200">
                <a:solidFill>
                  <a:srgbClr val="FFFFFF"/>
                </a:solidFill>
              </a:defRPr>
            </a:lvl8pPr>
            <a:lvl9pPr lvl="8" algn="ctr" rtl="0">
              <a:spcBef>
                <a:spcPts val="0"/>
              </a:spcBef>
              <a:spcAft>
                <a:spcPts val="0"/>
              </a:spcAft>
              <a:buClr>
                <a:srgbClr val="FFFFFF"/>
              </a:buClr>
              <a:buSzPts val="5200"/>
              <a:buNone/>
              <a:defRPr sz="5200">
                <a:solidFill>
                  <a:srgbClr val="FFFFFF"/>
                </a:solidFill>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LIDE" type="blank">
  <p:cSld name="BLANK">
    <p:bg>
      <p:bgPr>
        <a:solidFill>
          <a:srgbClr val="FFFFFF"/>
        </a:solidFill>
        <a:effectLst/>
      </p:bgPr>
    </p:bg>
    <p:spTree>
      <p:nvGrpSpPr>
        <p:cNvPr id="1" name="Shape 96"/>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gradFill>
          <a:gsLst>
            <a:gs pos="0">
              <a:srgbClr val="052643"/>
            </a:gs>
            <a:gs pos="100000">
              <a:srgbClr val="041523"/>
            </a:gs>
          </a:gsLst>
          <a:path path="circle">
            <a:fillToRect l="50000" t="50000" r="50000" b="50000"/>
          </a:path>
          <a:tileRect/>
        </a:gra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692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FFFFFF"/>
              </a:buClr>
              <a:buSzPts val="2800"/>
              <a:buFont typeface="Roboto Black"/>
              <a:buNone/>
              <a:defRPr sz="2800">
                <a:solidFill>
                  <a:srgbClr val="FFFFFF"/>
                </a:solidFill>
                <a:latin typeface="Roboto Black"/>
                <a:ea typeface="Roboto Black"/>
                <a:cs typeface="Roboto Black"/>
                <a:sym typeface="Roboto Black"/>
              </a:defRPr>
            </a:lvl1pPr>
            <a:lvl2pPr lvl="1">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2pPr>
            <a:lvl3pPr lvl="2">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3pPr>
            <a:lvl4pPr lvl="3">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4pPr>
            <a:lvl5pPr lvl="4">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5pPr>
            <a:lvl6pPr lvl="5">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6pPr>
            <a:lvl7pPr lvl="6">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7pPr>
            <a:lvl8pPr lvl="7">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8pPr>
            <a:lvl9pPr lvl="8">
              <a:spcBef>
                <a:spcPts val="0"/>
              </a:spcBef>
              <a:spcAft>
                <a:spcPts val="0"/>
              </a:spcAft>
              <a:buClr>
                <a:srgbClr val="FBFBFB"/>
              </a:buClr>
              <a:buSzPts val="2800"/>
              <a:buFont typeface="Bree Serif"/>
              <a:buNone/>
              <a:defRPr sz="2800" b="1">
                <a:solidFill>
                  <a:srgbClr val="FBFBFB"/>
                </a:solidFill>
                <a:latin typeface="Bree Serif"/>
                <a:ea typeface="Bree Serif"/>
                <a:cs typeface="Bree Serif"/>
                <a:sym typeface="Bree Serif"/>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rgbClr val="FFFFFF"/>
              </a:buClr>
              <a:buSzPts val="1800"/>
              <a:buFont typeface="Roboto Light"/>
              <a:buChar char="●"/>
              <a:defRPr sz="1800">
                <a:solidFill>
                  <a:srgbClr val="FFFFFF"/>
                </a:solidFill>
                <a:latin typeface="Roboto Light"/>
                <a:ea typeface="Roboto Light"/>
                <a:cs typeface="Roboto Light"/>
                <a:sym typeface="Roboto Light"/>
              </a:defRPr>
            </a:lvl1pPr>
            <a:lvl2pPr marL="914400" lvl="1"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2pPr>
            <a:lvl3pPr marL="1371600" lvl="2"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3pPr>
            <a:lvl4pPr marL="1828800" lvl="3"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4pPr>
            <a:lvl5pPr marL="2286000" lvl="4"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5pPr>
            <a:lvl6pPr marL="2743200" lvl="5"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6pPr>
            <a:lvl7pPr marL="3200400" lvl="6"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7pPr>
            <a:lvl8pPr marL="3657600" lvl="7" indent="-317500">
              <a:lnSpc>
                <a:spcPct val="115000"/>
              </a:lnSpc>
              <a:spcBef>
                <a:spcPts val="1600"/>
              </a:spcBef>
              <a:spcAft>
                <a:spcPts val="0"/>
              </a:spcAft>
              <a:buClr>
                <a:srgbClr val="FFFFFF"/>
              </a:buClr>
              <a:buSzPts val="1400"/>
              <a:buFont typeface="Roboto Light"/>
              <a:buChar char="○"/>
              <a:defRPr>
                <a:solidFill>
                  <a:srgbClr val="FFFFFF"/>
                </a:solidFill>
                <a:latin typeface="Roboto Light"/>
                <a:ea typeface="Roboto Light"/>
                <a:cs typeface="Roboto Light"/>
                <a:sym typeface="Roboto Light"/>
              </a:defRPr>
            </a:lvl8pPr>
            <a:lvl9pPr marL="4114800" lvl="8" indent="-317500">
              <a:lnSpc>
                <a:spcPct val="115000"/>
              </a:lnSpc>
              <a:spcBef>
                <a:spcPts val="1600"/>
              </a:spcBef>
              <a:spcAft>
                <a:spcPts val="1600"/>
              </a:spcAft>
              <a:buClr>
                <a:srgbClr val="FFFFFF"/>
              </a:buClr>
              <a:buSzPts val="1400"/>
              <a:buFont typeface="Roboto Light"/>
              <a:buChar char="■"/>
              <a:defRPr>
                <a:solidFill>
                  <a:srgbClr val="FFFFFF"/>
                </a:solidFill>
                <a:latin typeface="Roboto Light"/>
                <a:ea typeface="Roboto Light"/>
                <a:cs typeface="Roboto Light"/>
                <a:sym typeface="Robot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7" r:id="rId5"/>
    <p:sldLayoutId id="214748366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audio" Target="../media/audio1.wav"/><Relationship Id="rId2" Type="http://schemas.openxmlformats.org/officeDocument/2006/relationships/notesSlide" Target="../notesSlides/notesSlide12.xml"/><Relationship Id="rId1" Type="http://schemas.openxmlformats.org/officeDocument/2006/relationships/slideLayout" Target="../slideLayouts/slideLayout4.xml"/><Relationship Id="rId4" Type="http://schemas.openxmlformats.org/officeDocument/2006/relationships/audio" Target="../media/audio1.wav"/></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sp>
        <p:nvSpPr>
          <p:cNvPr id="109" name="Google Shape;109;p22"/>
          <p:cNvSpPr txBox="1">
            <a:spLocks noGrp="1"/>
          </p:cNvSpPr>
          <p:nvPr>
            <p:ph type="ctrTitle"/>
          </p:nvPr>
        </p:nvSpPr>
        <p:spPr>
          <a:xfrm>
            <a:off x="5272017" y="2350653"/>
            <a:ext cx="3129600" cy="1551397"/>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IN" sz="3200" dirty="0">
                <a:solidFill>
                  <a:schemeClr val="accent1"/>
                </a:solidFill>
              </a:rPr>
              <a:t>THE STREETFEAST</a:t>
            </a:r>
          </a:p>
          <a:p>
            <a:pPr marL="0" lvl="0" indent="0" algn="r" rtl="0">
              <a:spcBef>
                <a:spcPts val="0"/>
              </a:spcBef>
              <a:spcAft>
                <a:spcPts val="0"/>
              </a:spcAft>
              <a:buNone/>
            </a:pPr>
            <a:r>
              <a:rPr lang="en-IN" sz="3200" dirty="0">
                <a:solidFill>
                  <a:schemeClr val="accent1"/>
                </a:solidFill>
              </a:rPr>
              <a:t>EXPRESS</a:t>
            </a:r>
          </a:p>
        </p:txBody>
      </p:sp>
      <p:sp>
        <p:nvSpPr>
          <p:cNvPr id="110" name="Google Shape;110;p22"/>
          <p:cNvSpPr txBox="1">
            <a:spLocks noGrp="1"/>
          </p:cNvSpPr>
          <p:nvPr>
            <p:ph type="subTitle" idx="1"/>
          </p:nvPr>
        </p:nvSpPr>
        <p:spPr>
          <a:xfrm>
            <a:off x="5263287" y="3877365"/>
            <a:ext cx="3129600" cy="712118"/>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s" sz="1400" b="1" dirty="0">
                <a:latin typeface="Roboto Black" panose="02000000000000000000" pitchFamily="2" charset="0"/>
                <a:ea typeface="Roboto Black" panose="02000000000000000000" pitchFamily="2" charset="0"/>
                <a:cs typeface="Roboto Black" panose="02000000000000000000" pitchFamily="2" charset="0"/>
              </a:rPr>
              <a:t>AASHIKA AJITH(22CSC01)</a:t>
            </a:r>
          </a:p>
          <a:p>
            <a:pPr marL="0" lvl="0" indent="0" rtl="0">
              <a:spcBef>
                <a:spcPts val="0"/>
              </a:spcBef>
              <a:spcAft>
                <a:spcPts val="0"/>
              </a:spcAft>
              <a:buNone/>
            </a:pPr>
            <a:r>
              <a:rPr lang="es" sz="1400" b="1" dirty="0">
                <a:latin typeface="Roboto Black" panose="02000000000000000000" pitchFamily="2" charset="0"/>
                <a:ea typeface="Roboto Black" panose="02000000000000000000" pitchFamily="2" charset="0"/>
                <a:cs typeface="Roboto Black" panose="02000000000000000000" pitchFamily="2" charset="0"/>
              </a:rPr>
              <a:t>LAVANYA.A(22CSC27</a:t>
            </a:r>
            <a:r>
              <a:rPr lang="es" dirty="0">
                <a:latin typeface="Roboto Black" panose="02000000000000000000" pitchFamily="2" charset="0"/>
                <a:ea typeface="Roboto Black" panose="02000000000000000000" pitchFamily="2" charset="0"/>
                <a:cs typeface="Roboto Black" panose="02000000000000000000" pitchFamily="2" charset="0"/>
              </a:rPr>
              <a:t>)</a:t>
            </a:r>
            <a:endParaRPr dirty="0">
              <a:latin typeface="Roboto Black" panose="02000000000000000000" pitchFamily="2" charset="0"/>
              <a:ea typeface="Roboto Black" panose="02000000000000000000" pitchFamily="2" charset="0"/>
              <a:cs typeface="Roboto Black" panose="02000000000000000000" pitchFamily="2" charset="0"/>
            </a:endParaRPr>
          </a:p>
        </p:txBody>
      </p:sp>
      <p:sp>
        <p:nvSpPr>
          <p:cNvPr id="102" name="Google Shape;111;p22"/>
          <p:cNvSpPr/>
          <p:nvPr/>
        </p:nvSpPr>
        <p:spPr>
          <a:xfrm>
            <a:off x="2375678" y="4483965"/>
            <a:ext cx="816022" cy="427879"/>
          </a:xfrm>
          <a:custGeom>
            <a:avLst/>
            <a:gdLst/>
            <a:ahLst/>
            <a:cxnLst/>
            <a:rect l="l" t="t" r="r" b="b"/>
            <a:pathLst>
              <a:path w="34008" h="17832" extrusionOk="0">
                <a:moveTo>
                  <a:pt x="4203" y="0"/>
                </a:moveTo>
                <a:cubicBezTo>
                  <a:pt x="1847" y="0"/>
                  <a:pt x="0" y="1847"/>
                  <a:pt x="0" y="4203"/>
                </a:cubicBezTo>
                <a:lnTo>
                  <a:pt x="0" y="13629"/>
                </a:lnTo>
                <a:cubicBezTo>
                  <a:pt x="0" y="15921"/>
                  <a:pt x="1847" y="17832"/>
                  <a:pt x="4203" y="17832"/>
                </a:cubicBezTo>
                <a:lnTo>
                  <a:pt x="29804" y="17832"/>
                </a:lnTo>
                <a:cubicBezTo>
                  <a:pt x="32160" y="17832"/>
                  <a:pt x="34007" y="15921"/>
                  <a:pt x="34007" y="13629"/>
                </a:cubicBezTo>
                <a:lnTo>
                  <a:pt x="34007" y="4203"/>
                </a:lnTo>
                <a:cubicBezTo>
                  <a:pt x="34007" y="1847"/>
                  <a:pt x="32160" y="0"/>
                  <a:pt x="2980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12;p22"/>
          <p:cNvSpPr/>
          <p:nvPr/>
        </p:nvSpPr>
        <p:spPr>
          <a:xfrm>
            <a:off x="3470397" y="1215078"/>
            <a:ext cx="406499" cy="127245"/>
          </a:xfrm>
          <a:custGeom>
            <a:avLst/>
            <a:gdLst/>
            <a:ahLst/>
            <a:cxnLst/>
            <a:rect l="l" t="t" r="r" b="b"/>
            <a:pathLst>
              <a:path w="16941" h="5303" extrusionOk="0">
                <a:moveTo>
                  <a:pt x="8470" y="0"/>
                </a:moveTo>
                <a:cubicBezTo>
                  <a:pt x="5413" y="0"/>
                  <a:pt x="2357" y="1131"/>
                  <a:pt x="0" y="3392"/>
                </a:cubicBezTo>
                <a:lnTo>
                  <a:pt x="1783" y="5302"/>
                </a:lnTo>
                <a:cubicBezTo>
                  <a:pt x="3662" y="3487"/>
                  <a:pt x="6082" y="2580"/>
                  <a:pt x="8502" y="2580"/>
                </a:cubicBezTo>
                <a:cubicBezTo>
                  <a:pt x="10922" y="2580"/>
                  <a:pt x="13342" y="3487"/>
                  <a:pt x="15221" y="5302"/>
                </a:cubicBezTo>
                <a:lnTo>
                  <a:pt x="16940" y="3392"/>
                </a:lnTo>
                <a:cubicBezTo>
                  <a:pt x="14584" y="1131"/>
                  <a:pt x="11527" y="0"/>
                  <a:pt x="84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13;p22"/>
          <p:cNvSpPr/>
          <p:nvPr/>
        </p:nvSpPr>
        <p:spPr>
          <a:xfrm>
            <a:off x="3559034" y="1342660"/>
            <a:ext cx="229224" cy="91349"/>
          </a:xfrm>
          <a:custGeom>
            <a:avLst/>
            <a:gdLst/>
            <a:ahLst/>
            <a:cxnLst/>
            <a:rect l="l" t="t" r="r" b="b"/>
            <a:pathLst>
              <a:path w="9553" h="3807" extrusionOk="0">
                <a:moveTo>
                  <a:pt x="4752" y="1"/>
                </a:moveTo>
                <a:cubicBezTo>
                  <a:pt x="3025" y="1"/>
                  <a:pt x="1306" y="654"/>
                  <a:pt x="0" y="1959"/>
                </a:cubicBezTo>
                <a:lnTo>
                  <a:pt x="1783" y="3806"/>
                </a:lnTo>
                <a:cubicBezTo>
                  <a:pt x="2611" y="3010"/>
                  <a:pt x="3678" y="2612"/>
                  <a:pt x="4744" y="2612"/>
                </a:cubicBezTo>
                <a:cubicBezTo>
                  <a:pt x="5811" y="2612"/>
                  <a:pt x="6878" y="3010"/>
                  <a:pt x="7706" y="3806"/>
                </a:cubicBezTo>
                <a:lnTo>
                  <a:pt x="9553" y="1959"/>
                </a:lnTo>
                <a:cubicBezTo>
                  <a:pt x="8215" y="654"/>
                  <a:pt x="6480" y="1"/>
                  <a:pt x="4752"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14;p22"/>
          <p:cNvSpPr/>
          <p:nvPr/>
        </p:nvSpPr>
        <p:spPr>
          <a:xfrm>
            <a:off x="3624733" y="1459947"/>
            <a:ext cx="114624" cy="98403"/>
          </a:xfrm>
          <a:custGeom>
            <a:avLst/>
            <a:gdLst/>
            <a:ahLst/>
            <a:cxnLst/>
            <a:rect l="l" t="t" r="r" b="b"/>
            <a:pathLst>
              <a:path w="4777" h="4101" extrusionOk="0">
                <a:moveTo>
                  <a:pt x="2038" y="1"/>
                </a:moveTo>
                <a:cubicBezTo>
                  <a:pt x="892" y="1"/>
                  <a:pt x="0" y="892"/>
                  <a:pt x="0" y="2039"/>
                </a:cubicBezTo>
                <a:cubicBezTo>
                  <a:pt x="0" y="3288"/>
                  <a:pt x="992" y="4101"/>
                  <a:pt x="2047" y="4101"/>
                </a:cubicBezTo>
                <a:cubicBezTo>
                  <a:pt x="2552" y="4101"/>
                  <a:pt x="3071" y="3915"/>
                  <a:pt x="3503" y="3503"/>
                </a:cubicBezTo>
                <a:cubicBezTo>
                  <a:pt x="4777" y="2166"/>
                  <a:pt x="3885" y="1"/>
                  <a:pt x="203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15;p22"/>
          <p:cNvSpPr/>
          <p:nvPr/>
        </p:nvSpPr>
        <p:spPr>
          <a:xfrm>
            <a:off x="3378712" y="1082122"/>
            <a:ext cx="589869" cy="163910"/>
          </a:xfrm>
          <a:custGeom>
            <a:avLst/>
            <a:gdLst/>
            <a:ahLst/>
            <a:cxnLst/>
            <a:rect l="l" t="t" r="r" b="b"/>
            <a:pathLst>
              <a:path w="24583" h="6831" extrusionOk="0">
                <a:moveTo>
                  <a:pt x="12291" y="1"/>
                </a:moveTo>
                <a:cubicBezTo>
                  <a:pt x="7865" y="1"/>
                  <a:pt x="3439" y="1641"/>
                  <a:pt x="0" y="4920"/>
                </a:cubicBezTo>
                <a:lnTo>
                  <a:pt x="1783" y="6831"/>
                </a:lnTo>
                <a:cubicBezTo>
                  <a:pt x="4713" y="3997"/>
                  <a:pt x="8502" y="2580"/>
                  <a:pt x="12291" y="2580"/>
                </a:cubicBezTo>
                <a:cubicBezTo>
                  <a:pt x="16081" y="2580"/>
                  <a:pt x="19870" y="3997"/>
                  <a:pt x="22799" y="6831"/>
                </a:cubicBezTo>
                <a:lnTo>
                  <a:pt x="24582" y="4920"/>
                </a:lnTo>
                <a:cubicBezTo>
                  <a:pt x="21143" y="1641"/>
                  <a:pt x="16717" y="1"/>
                  <a:pt x="12291"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16;p22"/>
          <p:cNvSpPr/>
          <p:nvPr/>
        </p:nvSpPr>
        <p:spPr>
          <a:xfrm>
            <a:off x="18644" y="952829"/>
            <a:ext cx="3448945" cy="3969997"/>
          </a:xfrm>
          <a:custGeom>
            <a:avLst/>
            <a:gdLst/>
            <a:ahLst/>
            <a:cxnLst/>
            <a:rect l="l" t="t" r="r" b="b"/>
            <a:pathLst>
              <a:path w="143736" h="165451" extrusionOk="0">
                <a:moveTo>
                  <a:pt x="75084" y="96481"/>
                </a:moveTo>
                <a:cubicBezTo>
                  <a:pt x="75020" y="96545"/>
                  <a:pt x="74957" y="96609"/>
                  <a:pt x="74893" y="96609"/>
                </a:cubicBezTo>
                <a:cubicBezTo>
                  <a:pt x="74957" y="96545"/>
                  <a:pt x="75020" y="96545"/>
                  <a:pt x="75084" y="96481"/>
                </a:cubicBezTo>
                <a:close/>
                <a:moveTo>
                  <a:pt x="74000" y="97376"/>
                </a:moveTo>
                <a:cubicBezTo>
                  <a:pt x="73937" y="97501"/>
                  <a:pt x="73874" y="97565"/>
                  <a:pt x="73874" y="97691"/>
                </a:cubicBezTo>
                <a:lnTo>
                  <a:pt x="73874" y="97628"/>
                </a:lnTo>
                <a:cubicBezTo>
                  <a:pt x="73874" y="97564"/>
                  <a:pt x="73937" y="97501"/>
                  <a:pt x="74000" y="97376"/>
                </a:cubicBezTo>
                <a:close/>
                <a:moveTo>
                  <a:pt x="73618" y="98331"/>
                </a:moveTo>
                <a:lnTo>
                  <a:pt x="73618" y="98331"/>
                </a:lnTo>
                <a:cubicBezTo>
                  <a:pt x="73556" y="98458"/>
                  <a:pt x="73556" y="98648"/>
                  <a:pt x="73556" y="98838"/>
                </a:cubicBezTo>
                <a:lnTo>
                  <a:pt x="73556" y="98774"/>
                </a:lnTo>
                <a:cubicBezTo>
                  <a:pt x="73556" y="98648"/>
                  <a:pt x="73556" y="98458"/>
                  <a:pt x="73618" y="98331"/>
                </a:cubicBezTo>
                <a:close/>
                <a:moveTo>
                  <a:pt x="87375" y="108709"/>
                </a:moveTo>
                <a:cubicBezTo>
                  <a:pt x="87311" y="108709"/>
                  <a:pt x="87248" y="108772"/>
                  <a:pt x="87184" y="108836"/>
                </a:cubicBezTo>
                <a:lnTo>
                  <a:pt x="87120" y="108772"/>
                </a:lnTo>
                <a:cubicBezTo>
                  <a:pt x="87184" y="108772"/>
                  <a:pt x="87311" y="108709"/>
                  <a:pt x="87375" y="108709"/>
                </a:cubicBezTo>
                <a:close/>
                <a:moveTo>
                  <a:pt x="86929" y="108836"/>
                </a:moveTo>
                <a:cubicBezTo>
                  <a:pt x="86866" y="108900"/>
                  <a:pt x="86802" y="108963"/>
                  <a:pt x="86738" y="108963"/>
                </a:cubicBezTo>
                <a:lnTo>
                  <a:pt x="86675" y="108963"/>
                </a:lnTo>
                <a:cubicBezTo>
                  <a:pt x="86738" y="108963"/>
                  <a:pt x="86802" y="108900"/>
                  <a:pt x="86929" y="108836"/>
                </a:cubicBezTo>
                <a:close/>
                <a:moveTo>
                  <a:pt x="85783" y="109728"/>
                </a:moveTo>
                <a:cubicBezTo>
                  <a:pt x="85783" y="109855"/>
                  <a:pt x="85719" y="109919"/>
                  <a:pt x="85719" y="110046"/>
                </a:cubicBezTo>
                <a:lnTo>
                  <a:pt x="85656" y="110046"/>
                </a:lnTo>
                <a:cubicBezTo>
                  <a:pt x="85719" y="109919"/>
                  <a:pt x="85719" y="109855"/>
                  <a:pt x="85783" y="109728"/>
                </a:cubicBezTo>
                <a:close/>
                <a:moveTo>
                  <a:pt x="85592" y="110173"/>
                </a:moveTo>
                <a:cubicBezTo>
                  <a:pt x="85528" y="110301"/>
                  <a:pt x="85528" y="110428"/>
                  <a:pt x="85528" y="110492"/>
                </a:cubicBezTo>
                <a:lnTo>
                  <a:pt x="85465" y="110492"/>
                </a:lnTo>
                <a:cubicBezTo>
                  <a:pt x="85465" y="110428"/>
                  <a:pt x="85528" y="110301"/>
                  <a:pt x="85592" y="110173"/>
                </a:cubicBezTo>
                <a:close/>
                <a:moveTo>
                  <a:pt x="85401" y="110683"/>
                </a:moveTo>
                <a:cubicBezTo>
                  <a:pt x="85401" y="110810"/>
                  <a:pt x="85401" y="111001"/>
                  <a:pt x="85401" y="111192"/>
                </a:cubicBezTo>
                <a:lnTo>
                  <a:pt x="85337" y="111129"/>
                </a:lnTo>
                <a:cubicBezTo>
                  <a:pt x="85337" y="111001"/>
                  <a:pt x="85401" y="110810"/>
                  <a:pt x="85401" y="110683"/>
                </a:cubicBezTo>
                <a:close/>
                <a:moveTo>
                  <a:pt x="96291" y="112156"/>
                </a:moveTo>
                <a:cubicBezTo>
                  <a:pt x="96294" y="112284"/>
                  <a:pt x="96355" y="112469"/>
                  <a:pt x="96355" y="112593"/>
                </a:cubicBezTo>
                <a:lnTo>
                  <a:pt x="96355" y="112657"/>
                </a:lnTo>
                <a:cubicBezTo>
                  <a:pt x="96355" y="112470"/>
                  <a:pt x="96294" y="112284"/>
                  <a:pt x="96291" y="112156"/>
                </a:cubicBezTo>
                <a:close/>
                <a:moveTo>
                  <a:pt x="90432" y="113758"/>
                </a:moveTo>
                <a:lnTo>
                  <a:pt x="90432" y="113758"/>
                </a:lnTo>
                <a:cubicBezTo>
                  <a:pt x="90432" y="113879"/>
                  <a:pt x="90438" y="113997"/>
                  <a:pt x="90559" y="114058"/>
                </a:cubicBezTo>
                <a:lnTo>
                  <a:pt x="90559" y="114122"/>
                </a:lnTo>
                <a:cubicBezTo>
                  <a:pt x="90438" y="114001"/>
                  <a:pt x="90432" y="113879"/>
                  <a:pt x="90432" y="113758"/>
                </a:cubicBezTo>
                <a:close/>
                <a:moveTo>
                  <a:pt x="91260" y="113740"/>
                </a:moveTo>
                <a:cubicBezTo>
                  <a:pt x="91260" y="113994"/>
                  <a:pt x="91132" y="114185"/>
                  <a:pt x="90878" y="114185"/>
                </a:cubicBezTo>
                <a:lnTo>
                  <a:pt x="90814" y="114185"/>
                </a:lnTo>
                <a:cubicBezTo>
                  <a:pt x="91069" y="114185"/>
                  <a:pt x="91260" y="113994"/>
                  <a:pt x="91260" y="113740"/>
                </a:cubicBezTo>
                <a:close/>
                <a:moveTo>
                  <a:pt x="73556" y="122167"/>
                </a:moveTo>
                <a:cubicBezTo>
                  <a:pt x="73556" y="122287"/>
                  <a:pt x="73552" y="122408"/>
                  <a:pt x="73492" y="122528"/>
                </a:cubicBezTo>
                <a:lnTo>
                  <a:pt x="73492" y="122464"/>
                </a:lnTo>
                <a:cubicBezTo>
                  <a:pt x="73552" y="122404"/>
                  <a:pt x="73556" y="122287"/>
                  <a:pt x="73556" y="122167"/>
                </a:cubicBezTo>
                <a:close/>
                <a:moveTo>
                  <a:pt x="73236" y="122848"/>
                </a:moveTo>
                <a:cubicBezTo>
                  <a:pt x="73173" y="122911"/>
                  <a:pt x="73109" y="122974"/>
                  <a:pt x="72983" y="123037"/>
                </a:cubicBezTo>
                <a:lnTo>
                  <a:pt x="72983" y="122974"/>
                </a:lnTo>
                <a:cubicBezTo>
                  <a:pt x="73109" y="122974"/>
                  <a:pt x="73173" y="122911"/>
                  <a:pt x="73236" y="122848"/>
                </a:cubicBezTo>
                <a:close/>
                <a:moveTo>
                  <a:pt x="142143" y="18914"/>
                </a:moveTo>
                <a:lnTo>
                  <a:pt x="142143" y="121891"/>
                </a:lnTo>
                <a:cubicBezTo>
                  <a:pt x="142143" y="124884"/>
                  <a:pt x="139660" y="127368"/>
                  <a:pt x="136667" y="127368"/>
                </a:cubicBezTo>
                <a:lnTo>
                  <a:pt x="97947" y="127368"/>
                </a:lnTo>
                <a:lnTo>
                  <a:pt x="97947" y="117306"/>
                </a:lnTo>
                <a:lnTo>
                  <a:pt x="120172" y="117306"/>
                </a:lnTo>
                <a:lnTo>
                  <a:pt x="120172" y="115714"/>
                </a:lnTo>
                <a:lnTo>
                  <a:pt x="97947" y="115714"/>
                </a:lnTo>
                <a:lnTo>
                  <a:pt x="97947" y="112593"/>
                </a:lnTo>
                <a:cubicBezTo>
                  <a:pt x="97947" y="112339"/>
                  <a:pt x="97883" y="112084"/>
                  <a:pt x="97819" y="111829"/>
                </a:cubicBezTo>
                <a:lnTo>
                  <a:pt x="133673" y="111829"/>
                </a:lnTo>
                <a:lnTo>
                  <a:pt x="133673" y="110237"/>
                </a:lnTo>
                <a:lnTo>
                  <a:pt x="97119" y="110237"/>
                </a:lnTo>
                <a:cubicBezTo>
                  <a:pt x="96355" y="109154"/>
                  <a:pt x="95145" y="108581"/>
                  <a:pt x="93871" y="108581"/>
                </a:cubicBezTo>
                <a:lnTo>
                  <a:pt x="93744" y="108581"/>
                </a:lnTo>
                <a:cubicBezTo>
                  <a:pt x="92916" y="108581"/>
                  <a:pt x="92152" y="108836"/>
                  <a:pt x="91515" y="109345"/>
                </a:cubicBezTo>
                <a:cubicBezTo>
                  <a:pt x="90814" y="108008"/>
                  <a:pt x="89477" y="107180"/>
                  <a:pt x="88012" y="107116"/>
                </a:cubicBezTo>
                <a:lnTo>
                  <a:pt x="87885" y="107116"/>
                </a:lnTo>
                <a:cubicBezTo>
                  <a:pt x="87120" y="107116"/>
                  <a:pt x="86293" y="107371"/>
                  <a:pt x="85656" y="107817"/>
                </a:cubicBezTo>
                <a:cubicBezTo>
                  <a:pt x="84933" y="106371"/>
                  <a:pt x="83472" y="105534"/>
                  <a:pt x="81957" y="105534"/>
                </a:cubicBezTo>
                <a:cubicBezTo>
                  <a:pt x="81336" y="105534"/>
                  <a:pt x="80707" y="105674"/>
                  <a:pt x="80115" y="105970"/>
                </a:cubicBezTo>
                <a:lnTo>
                  <a:pt x="80115" y="98965"/>
                </a:lnTo>
                <a:cubicBezTo>
                  <a:pt x="80115" y="96736"/>
                  <a:pt x="78396" y="94889"/>
                  <a:pt x="76167" y="94762"/>
                </a:cubicBezTo>
                <a:lnTo>
                  <a:pt x="76039" y="94762"/>
                </a:lnTo>
                <a:cubicBezTo>
                  <a:pt x="73747" y="94762"/>
                  <a:pt x="71964" y="96609"/>
                  <a:pt x="71964" y="98838"/>
                </a:cubicBezTo>
                <a:lnTo>
                  <a:pt x="71964" y="121000"/>
                </a:lnTo>
                <a:lnTo>
                  <a:pt x="67824" y="118516"/>
                </a:lnTo>
                <a:cubicBezTo>
                  <a:pt x="67060" y="118134"/>
                  <a:pt x="66232" y="117879"/>
                  <a:pt x="65404" y="117879"/>
                </a:cubicBezTo>
                <a:cubicBezTo>
                  <a:pt x="61647" y="117879"/>
                  <a:pt x="59545" y="122337"/>
                  <a:pt x="62029" y="125203"/>
                </a:cubicBezTo>
                <a:lnTo>
                  <a:pt x="62093" y="125266"/>
                </a:lnTo>
                <a:lnTo>
                  <a:pt x="62156" y="125266"/>
                </a:lnTo>
                <a:lnTo>
                  <a:pt x="64258" y="127368"/>
                </a:lnTo>
                <a:lnTo>
                  <a:pt x="7070" y="127368"/>
                </a:lnTo>
                <a:cubicBezTo>
                  <a:pt x="4077" y="127368"/>
                  <a:pt x="1593" y="124948"/>
                  <a:pt x="1593" y="121891"/>
                </a:cubicBezTo>
                <a:lnTo>
                  <a:pt x="1593" y="18914"/>
                </a:lnTo>
                <a:close/>
                <a:moveTo>
                  <a:pt x="7070" y="0"/>
                </a:moveTo>
                <a:cubicBezTo>
                  <a:pt x="3185" y="0"/>
                  <a:pt x="1" y="3184"/>
                  <a:pt x="1" y="7069"/>
                </a:cubicBezTo>
                <a:lnTo>
                  <a:pt x="1" y="121891"/>
                </a:lnTo>
                <a:cubicBezTo>
                  <a:pt x="1" y="125776"/>
                  <a:pt x="3185" y="128960"/>
                  <a:pt x="7070" y="128960"/>
                </a:cubicBezTo>
                <a:lnTo>
                  <a:pt x="65914" y="128960"/>
                </a:lnTo>
                <a:lnTo>
                  <a:pt x="73811" y="136666"/>
                </a:lnTo>
                <a:cubicBezTo>
                  <a:pt x="74002" y="136857"/>
                  <a:pt x="74129" y="137112"/>
                  <a:pt x="74129" y="137366"/>
                </a:cubicBezTo>
                <a:lnTo>
                  <a:pt x="74129" y="143607"/>
                </a:lnTo>
                <a:lnTo>
                  <a:pt x="73365" y="143607"/>
                </a:lnTo>
                <a:lnTo>
                  <a:pt x="73365" y="163859"/>
                </a:lnTo>
                <a:lnTo>
                  <a:pt x="74129" y="163859"/>
                </a:lnTo>
                <a:lnTo>
                  <a:pt x="74129" y="165451"/>
                </a:lnTo>
                <a:lnTo>
                  <a:pt x="94699" y="165451"/>
                </a:lnTo>
                <a:lnTo>
                  <a:pt x="94699" y="163859"/>
                </a:lnTo>
                <a:lnTo>
                  <a:pt x="97055" y="163859"/>
                </a:lnTo>
                <a:lnTo>
                  <a:pt x="97055" y="143607"/>
                </a:lnTo>
                <a:lnTo>
                  <a:pt x="94699" y="143607"/>
                </a:lnTo>
                <a:lnTo>
                  <a:pt x="94699" y="137175"/>
                </a:lnTo>
                <a:cubicBezTo>
                  <a:pt x="94699" y="136857"/>
                  <a:pt x="94763" y="136602"/>
                  <a:pt x="94954" y="136347"/>
                </a:cubicBezTo>
                <a:lnTo>
                  <a:pt x="97183" y="132781"/>
                </a:lnTo>
                <a:cubicBezTo>
                  <a:pt x="97692" y="132017"/>
                  <a:pt x="97947" y="131189"/>
                  <a:pt x="97947" y="130297"/>
                </a:cubicBezTo>
                <a:lnTo>
                  <a:pt x="97947" y="128960"/>
                </a:lnTo>
                <a:lnTo>
                  <a:pt x="136667" y="128960"/>
                </a:lnTo>
                <a:cubicBezTo>
                  <a:pt x="140551" y="128960"/>
                  <a:pt x="143672" y="125776"/>
                  <a:pt x="143736" y="121891"/>
                </a:cubicBezTo>
                <a:lnTo>
                  <a:pt x="143736" y="7069"/>
                </a:lnTo>
                <a:cubicBezTo>
                  <a:pt x="143672" y="3121"/>
                  <a:pt x="140551" y="0"/>
                  <a:pt x="136667"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17;p22"/>
          <p:cNvSpPr/>
          <p:nvPr/>
        </p:nvSpPr>
        <p:spPr>
          <a:xfrm>
            <a:off x="36760" y="2657970"/>
            <a:ext cx="938276" cy="936765"/>
          </a:xfrm>
          <a:custGeom>
            <a:avLst/>
            <a:gdLst/>
            <a:ahLst/>
            <a:cxnLst/>
            <a:rect l="l" t="t" r="r" b="b"/>
            <a:pathLst>
              <a:path w="39103" h="39040" extrusionOk="0">
                <a:moveTo>
                  <a:pt x="19551" y="6369"/>
                </a:moveTo>
                <a:cubicBezTo>
                  <a:pt x="20761" y="6369"/>
                  <a:pt x="21971" y="6497"/>
                  <a:pt x="23118" y="6879"/>
                </a:cubicBezTo>
                <a:cubicBezTo>
                  <a:pt x="30123" y="8789"/>
                  <a:pt x="34199" y="16113"/>
                  <a:pt x="32225" y="23118"/>
                </a:cubicBezTo>
                <a:cubicBezTo>
                  <a:pt x="30632" y="28786"/>
                  <a:pt x="25474" y="32671"/>
                  <a:pt x="19551" y="32734"/>
                </a:cubicBezTo>
                <a:cubicBezTo>
                  <a:pt x="18341" y="32671"/>
                  <a:pt x="17131" y="32543"/>
                  <a:pt x="15985" y="32225"/>
                </a:cubicBezTo>
                <a:cubicBezTo>
                  <a:pt x="9617" y="30442"/>
                  <a:pt x="5605" y="24201"/>
                  <a:pt x="6496" y="17705"/>
                </a:cubicBezTo>
                <a:cubicBezTo>
                  <a:pt x="7388" y="11209"/>
                  <a:pt x="12992" y="6369"/>
                  <a:pt x="19551" y="6369"/>
                </a:cubicBezTo>
                <a:close/>
                <a:moveTo>
                  <a:pt x="18469" y="1"/>
                </a:moveTo>
                <a:lnTo>
                  <a:pt x="18596" y="2421"/>
                </a:lnTo>
                <a:cubicBezTo>
                  <a:pt x="16049" y="2548"/>
                  <a:pt x="13501" y="3249"/>
                  <a:pt x="11273" y="4523"/>
                </a:cubicBezTo>
                <a:lnTo>
                  <a:pt x="10063" y="2485"/>
                </a:lnTo>
                <a:cubicBezTo>
                  <a:pt x="8152" y="3504"/>
                  <a:pt x="6433" y="4905"/>
                  <a:pt x="4968" y="6560"/>
                </a:cubicBezTo>
                <a:lnTo>
                  <a:pt x="6751" y="8152"/>
                </a:lnTo>
                <a:cubicBezTo>
                  <a:pt x="5031" y="10063"/>
                  <a:pt x="3821" y="12356"/>
                  <a:pt x="3121" y="14776"/>
                </a:cubicBezTo>
                <a:lnTo>
                  <a:pt x="765" y="14139"/>
                </a:lnTo>
                <a:lnTo>
                  <a:pt x="765" y="14202"/>
                </a:lnTo>
                <a:cubicBezTo>
                  <a:pt x="255" y="15922"/>
                  <a:pt x="64" y="17705"/>
                  <a:pt x="0" y="19488"/>
                </a:cubicBezTo>
                <a:lnTo>
                  <a:pt x="0" y="20635"/>
                </a:lnTo>
                <a:lnTo>
                  <a:pt x="2420" y="20507"/>
                </a:lnTo>
                <a:cubicBezTo>
                  <a:pt x="2548" y="23055"/>
                  <a:pt x="3312" y="25538"/>
                  <a:pt x="4522" y="27831"/>
                </a:cubicBezTo>
                <a:lnTo>
                  <a:pt x="2420" y="28977"/>
                </a:lnTo>
                <a:cubicBezTo>
                  <a:pt x="3503" y="30888"/>
                  <a:pt x="4904" y="32607"/>
                  <a:pt x="6496" y="34072"/>
                </a:cubicBezTo>
                <a:lnTo>
                  <a:pt x="8088" y="32289"/>
                </a:lnTo>
                <a:cubicBezTo>
                  <a:pt x="9999" y="34008"/>
                  <a:pt x="12291" y="35282"/>
                  <a:pt x="14775" y="35982"/>
                </a:cubicBezTo>
                <a:lnTo>
                  <a:pt x="14202" y="38275"/>
                </a:lnTo>
                <a:lnTo>
                  <a:pt x="14266" y="38275"/>
                </a:lnTo>
                <a:cubicBezTo>
                  <a:pt x="15985" y="38784"/>
                  <a:pt x="17768" y="39039"/>
                  <a:pt x="19615" y="39039"/>
                </a:cubicBezTo>
                <a:lnTo>
                  <a:pt x="20761" y="39039"/>
                </a:lnTo>
                <a:lnTo>
                  <a:pt x="20634" y="36619"/>
                </a:lnTo>
                <a:cubicBezTo>
                  <a:pt x="23181" y="36492"/>
                  <a:pt x="25665" y="35728"/>
                  <a:pt x="27958" y="34454"/>
                </a:cubicBezTo>
                <a:lnTo>
                  <a:pt x="29104" y="36619"/>
                </a:lnTo>
                <a:cubicBezTo>
                  <a:pt x="31015" y="35537"/>
                  <a:pt x="32734" y="34136"/>
                  <a:pt x="34199" y="32480"/>
                </a:cubicBezTo>
                <a:lnTo>
                  <a:pt x="32416" y="30888"/>
                </a:lnTo>
                <a:cubicBezTo>
                  <a:pt x="34071" y="28977"/>
                  <a:pt x="35345" y="26685"/>
                  <a:pt x="36046" y="24265"/>
                </a:cubicBezTo>
                <a:lnTo>
                  <a:pt x="38402" y="24901"/>
                </a:lnTo>
                <a:cubicBezTo>
                  <a:pt x="38848" y="23182"/>
                  <a:pt x="39102" y="21399"/>
                  <a:pt x="39102" y="19552"/>
                </a:cubicBezTo>
                <a:cubicBezTo>
                  <a:pt x="39102" y="19170"/>
                  <a:pt x="39102" y="18788"/>
                  <a:pt x="39102" y="18406"/>
                </a:cubicBezTo>
                <a:lnTo>
                  <a:pt x="36619" y="18469"/>
                </a:lnTo>
                <a:cubicBezTo>
                  <a:pt x="36491" y="15922"/>
                  <a:pt x="35727" y="13438"/>
                  <a:pt x="34517" y="11209"/>
                </a:cubicBezTo>
                <a:lnTo>
                  <a:pt x="36619" y="10063"/>
                </a:lnTo>
                <a:cubicBezTo>
                  <a:pt x="35536" y="8089"/>
                  <a:pt x="34199" y="6369"/>
                  <a:pt x="32543" y="4905"/>
                </a:cubicBezTo>
                <a:lnTo>
                  <a:pt x="30951" y="6751"/>
                </a:lnTo>
                <a:cubicBezTo>
                  <a:pt x="29040" y="5032"/>
                  <a:pt x="26748" y="3758"/>
                  <a:pt x="24264" y="3058"/>
                </a:cubicBezTo>
                <a:lnTo>
                  <a:pt x="24901" y="765"/>
                </a:lnTo>
                <a:cubicBezTo>
                  <a:pt x="23181" y="256"/>
                  <a:pt x="21398" y="1"/>
                  <a:pt x="19615"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118;p22"/>
          <p:cNvSpPr/>
          <p:nvPr/>
        </p:nvSpPr>
        <p:spPr>
          <a:xfrm>
            <a:off x="1655007" y="2725228"/>
            <a:ext cx="24" cy="24"/>
          </a:xfrm>
          <a:custGeom>
            <a:avLst/>
            <a:gdLst/>
            <a:ahLst/>
            <a:cxnLst/>
            <a:rect l="l" t="t" r="r" b="b"/>
            <a:pathLst>
              <a:path w="1" h="1" extrusionOk="0">
                <a:moveTo>
                  <a:pt x="1" y="0"/>
                </a:moveTo>
                <a:lnTo>
                  <a:pt x="1" y="0"/>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119;p22"/>
          <p:cNvSpPr/>
          <p:nvPr/>
        </p:nvSpPr>
        <p:spPr>
          <a:xfrm>
            <a:off x="1031545" y="2553759"/>
            <a:ext cx="669341" cy="660798"/>
          </a:xfrm>
          <a:custGeom>
            <a:avLst/>
            <a:gdLst/>
            <a:ahLst/>
            <a:cxnLst/>
            <a:rect l="l" t="t" r="r" b="b"/>
            <a:pathLst>
              <a:path w="27895" h="27539" extrusionOk="0">
                <a:moveTo>
                  <a:pt x="13948" y="5618"/>
                </a:moveTo>
                <a:cubicBezTo>
                  <a:pt x="14712" y="5618"/>
                  <a:pt x="15412" y="5745"/>
                  <a:pt x="16176" y="5936"/>
                </a:cubicBezTo>
                <a:cubicBezTo>
                  <a:pt x="19679" y="6955"/>
                  <a:pt x="22099" y="10139"/>
                  <a:pt x="22099" y="13833"/>
                </a:cubicBezTo>
                <a:cubicBezTo>
                  <a:pt x="22099" y="14533"/>
                  <a:pt x="21972" y="15298"/>
                  <a:pt x="21781" y="16062"/>
                </a:cubicBezTo>
                <a:cubicBezTo>
                  <a:pt x="20802" y="19631"/>
                  <a:pt x="17534" y="22003"/>
                  <a:pt x="13953" y="22003"/>
                </a:cubicBezTo>
                <a:cubicBezTo>
                  <a:pt x="13572" y="22003"/>
                  <a:pt x="13187" y="21976"/>
                  <a:pt x="12801" y="21921"/>
                </a:cubicBezTo>
                <a:cubicBezTo>
                  <a:pt x="8725" y="21411"/>
                  <a:pt x="5732" y="17909"/>
                  <a:pt x="5732" y="13833"/>
                </a:cubicBezTo>
                <a:cubicBezTo>
                  <a:pt x="5732" y="13069"/>
                  <a:pt x="5860" y="12304"/>
                  <a:pt x="6051" y="11604"/>
                </a:cubicBezTo>
                <a:cubicBezTo>
                  <a:pt x="7070" y="8038"/>
                  <a:pt x="10254" y="5618"/>
                  <a:pt x="13948" y="5618"/>
                </a:cubicBezTo>
                <a:close/>
                <a:moveTo>
                  <a:pt x="13928" y="0"/>
                </a:moveTo>
                <a:cubicBezTo>
                  <a:pt x="13059" y="0"/>
                  <a:pt x="12192" y="87"/>
                  <a:pt x="11336" y="268"/>
                </a:cubicBezTo>
                <a:lnTo>
                  <a:pt x="11655" y="1860"/>
                </a:lnTo>
                <a:cubicBezTo>
                  <a:pt x="10381" y="2115"/>
                  <a:pt x="9171" y="2497"/>
                  <a:pt x="8089" y="3134"/>
                </a:cubicBezTo>
                <a:lnTo>
                  <a:pt x="7261" y="1733"/>
                </a:lnTo>
                <a:cubicBezTo>
                  <a:pt x="5350" y="2752"/>
                  <a:pt x="3758" y="4217"/>
                  <a:pt x="2484" y="6000"/>
                </a:cubicBezTo>
                <a:lnTo>
                  <a:pt x="3885" y="6955"/>
                </a:lnTo>
                <a:cubicBezTo>
                  <a:pt x="3121" y="7974"/>
                  <a:pt x="2612" y="9120"/>
                  <a:pt x="2293" y="10394"/>
                </a:cubicBezTo>
                <a:lnTo>
                  <a:pt x="701" y="9948"/>
                </a:lnTo>
                <a:lnTo>
                  <a:pt x="701" y="10012"/>
                </a:lnTo>
                <a:cubicBezTo>
                  <a:pt x="64" y="12050"/>
                  <a:pt x="1" y="14215"/>
                  <a:pt x="383" y="16317"/>
                </a:cubicBezTo>
                <a:lnTo>
                  <a:pt x="1975" y="15998"/>
                </a:lnTo>
                <a:cubicBezTo>
                  <a:pt x="2230" y="17272"/>
                  <a:pt x="2612" y="18482"/>
                  <a:pt x="3249" y="19564"/>
                </a:cubicBezTo>
                <a:lnTo>
                  <a:pt x="1848" y="20392"/>
                </a:lnTo>
                <a:cubicBezTo>
                  <a:pt x="2866" y="22303"/>
                  <a:pt x="4331" y="23959"/>
                  <a:pt x="6114" y="25169"/>
                </a:cubicBezTo>
                <a:lnTo>
                  <a:pt x="7070" y="23831"/>
                </a:lnTo>
                <a:cubicBezTo>
                  <a:pt x="8089" y="24532"/>
                  <a:pt x="9235" y="25041"/>
                  <a:pt x="10445" y="25423"/>
                </a:cubicBezTo>
                <a:lnTo>
                  <a:pt x="10063" y="27015"/>
                </a:lnTo>
                <a:lnTo>
                  <a:pt x="10190" y="27015"/>
                </a:lnTo>
                <a:cubicBezTo>
                  <a:pt x="11436" y="27355"/>
                  <a:pt x="12704" y="27538"/>
                  <a:pt x="13981" y="27538"/>
                </a:cubicBezTo>
                <a:cubicBezTo>
                  <a:pt x="14858" y="27538"/>
                  <a:pt x="15740" y="27452"/>
                  <a:pt x="16622" y="27270"/>
                </a:cubicBezTo>
                <a:lnTo>
                  <a:pt x="16304" y="25678"/>
                </a:lnTo>
                <a:cubicBezTo>
                  <a:pt x="17514" y="25423"/>
                  <a:pt x="18724" y="24978"/>
                  <a:pt x="19870" y="24404"/>
                </a:cubicBezTo>
                <a:lnTo>
                  <a:pt x="20634" y="25805"/>
                </a:lnTo>
                <a:cubicBezTo>
                  <a:pt x="22545" y="24723"/>
                  <a:pt x="24137" y="23258"/>
                  <a:pt x="25347" y="21475"/>
                </a:cubicBezTo>
                <a:lnTo>
                  <a:pt x="24010" y="20583"/>
                </a:lnTo>
                <a:cubicBezTo>
                  <a:pt x="24710" y="19501"/>
                  <a:pt x="25283" y="18354"/>
                  <a:pt x="25602" y="17144"/>
                </a:cubicBezTo>
                <a:lnTo>
                  <a:pt x="27194" y="17590"/>
                </a:lnTo>
                <a:cubicBezTo>
                  <a:pt x="27767" y="15489"/>
                  <a:pt x="27894" y="13323"/>
                  <a:pt x="27449" y="11222"/>
                </a:cubicBezTo>
                <a:lnTo>
                  <a:pt x="27449" y="11222"/>
                </a:lnTo>
                <a:lnTo>
                  <a:pt x="25856" y="11477"/>
                </a:lnTo>
                <a:cubicBezTo>
                  <a:pt x="25602" y="10267"/>
                  <a:pt x="25220" y="9057"/>
                  <a:pt x="24583" y="7910"/>
                </a:cubicBezTo>
                <a:lnTo>
                  <a:pt x="25984" y="7146"/>
                </a:lnTo>
                <a:cubicBezTo>
                  <a:pt x="24965" y="5236"/>
                  <a:pt x="23500" y="3580"/>
                  <a:pt x="21653" y="2370"/>
                </a:cubicBezTo>
                <a:lnTo>
                  <a:pt x="20762" y="3707"/>
                </a:lnTo>
                <a:cubicBezTo>
                  <a:pt x="19743" y="3007"/>
                  <a:pt x="18533" y="2497"/>
                  <a:pt x="17323" y="2115"/>
                </a:cubicBezTo>
                <a:lnTo>
                  <a:pt x="17769" y="523"/>
                </a:lnTo>
                <a:lnTo>
                  <a:pt x="17705" y="523"/>
                </a:lnTo>
                <a:cubicBezTo>
                  <a:pt x="16459" y="183"/>
                  <a:pt x="15191" y="0"/>
                  <a:pt x="139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121;p22"/>
          <p:cNvSpPr/>
          <p:nvPr/>
        </p:nvSpPr>
        <p:spPr>
          <a:xfrm>
            <a:off x="317365" y="452451"/>
            <a:ext cx="301065" cy="297994"/>
          </a:xfrm>
          <a:custGeom>
            <a:avLst/>
            <a:gdLst/>
            <a:ahLst/>
            <a:cxnLst/>
            <a:rect l="l" t="t" r="r" b="b"/>
            <a:pathLst>
              <a:path w="12547" h="12419" extrusionOk="0">
                <a:moveTo>
                  <a:pt x="6242" y="2484"/>
                </a:moveTo>
                <a:cubicBezTo>
                  <a:pt x="6624" y="2484"/>
                  <a:pt x="6942" y="2484"/>
                  <a:pt x="7260" y="2611"/>
                </a:cubicBezTo>
                <a:cubicBezTo>
                  <a:pt x="8916" y="3057"/>
                  <a:pt x="9999" y="4522"/>
                  <a:pt x="9999" y="6178"/>
                </a:cubicBezTo>
                <a:cubicBezTo>
                  <a:pt x="9999" y="6560"/>
                  <a:pt x="9935" y="6878"/>
                  <a:pt x="9872" y="7197"/>
                </a:cubicBezTo>
                <a:cubicBezTo>
                  <a:pt x="9426" y="8789"/>
                  <a:pt x="7961" y="9935"/>
                  <a:pt x="6305" y="9935"/>
                </a:cubicBezTo>
                <a:cubicBezTo>
                  <a:pt x="5923" y="9935"/>
                  <a:pt x="5605" y="9871"/>
                  <a:pt x="5286" y="9808"/>
                </a:cubicBezTo>
                <a:cubicBezTo>
                  <a:pt x="3630" y="9298"/>
                  <a:pt x="2548" y="7833"/>
                  <a:pt x="2548" y="6178"/>
                </a:cubicBezTo>
                <a:cubicBezTo>
                  <a:pt x="2548" y="5859"/>
                  <a:pt x="2612" y="5477"/>
                  <a:pt x="2675" y="5159"/>
                </a:cubicBezTo>
                <a:cubicBezTo>
                  <a:pt x="3121" y="3567"/>
                  <a:pt x="4586" y="2484"/>
                  <a:pt x="6242" y="2484"/>
                </a:cubicBezTo>
                <a:close/>
                <a:moveTo>
                  <a:pt x="6242" y="0"/>
                </a:moveTo>
                <a:cubicBezTo>
                  <a:pt x="5859" y="0"/>
                  <a:pt x="5477" y="0"/>
                  <a:pt x="5095" y="64"/>
                </a:cubicBezTo>
                <a:lnTo>
                  <a:pt x="5223" y="828"/>
                </a:lnTo>
                <a:cubicBezTo>
                  <a:pt x="4649" y="956"/>
                  <a:pt x="4140" y="1147"/>
                  <a:pt x="3630" y="1401"/>
                </a:cubicBezTo>
                <a:lnTo>
                  <a:pt x="3248" y="701"/>
                </a:lnTo>
                <a:cubicBezTo>
                  <a:pt x="2357" y="1147"/>
                  <a:pt x="1656" y="1847"/>
                  <a:pt x="1083" y="2675"/>
                </a:cubicBezTo>
                <a:lnTo>
                  <a:pt x="1720" y="3057"/>
                </a:lnTo>
                <a:cubicBezTo>
                  <a:pt x="1338" y="3567"/>
                  <a:pt x="1147" y="4076"/>
                  <a:pt x="956" y="4649"/>
                </a:cubicBezTo>
                <a:lnTo>
                  <a:pt x="255" y="4458"/>
                </a:lnTo>
                <a:lnTo>
                  <a:pt x="255" y="4522"/>
                </a:lnTo>
                <a:cubicBezTo>
                  <a:pt x="128" y="5095"/>
                  <a:pt x="1" y="5668"/>
                  <a:pt x="1" y="6241"/>
                </a:cubicBezTo>
                <a:cubicBezTo>
                  <a:pt x="1" y="6623"/>
                  <a:pt x="64" y="7006"/>
                  <a:pt x="128" y="7388"/>
                </a:cubicBezTo>
                <a:lnTo>
                  <a:pt x="828" y="7260"/>
                </a:lnTo>
                <a:cubicBezTo>
                  <a:pt x="956" y="7833"/>
                  <a:pt x="1147" y="8343"/>
                  <a:pt x="1465" y="8852"/>
                </a:cubicBezTo>
                <a:lnTo>
                  <a:pt x="765" y="9171"/>
                </a:lnTo>
                <a:cubicBezTo>
                  <a:pt x="1274" y="10062"/>
                  <a:pt x="1911" y="10827"/>
                  <a:pt x="2739" y="11336"/>
                </a:cubicBezTo>
                <a:lnTo>
                  <a:pt x="3185" y="10763"/>
                </a:lnTo>
                <a:cubicBezTo>
                  <a:pt x="3630" y="11081"/>
                  <a:pt x="4204" y="11336"/>
                  <a:pt x="4777" y="11463"/>
                </a:cubicBezTo>
                <a:lnTo>
                  <a:pt x="4522" y="12228"/>
                </a:lnTo>
                <a:lnTo>
                  <a:pt x="4586" y="12228"/>
                </a:lnTo>
                <a:cubicBezTo>
                  <a:pt x="5159" y="12355"/>
                  <a:pt x="5732" y="12419"/>
                  <a:pt x="6305" y="12419"/>
                </a:cubicBezTo>
                <a:cubicBezTo>
                  <a:pt x="6751" y="12419"/>
                  <a:pt x="7133" y="12419"/>
                  <a:pt x="7515" y="12291"/>
                </a:cubicBezTo>
                <a:lnTo>
                  <a:pt x="7388" y="11591"/>
                </a:lnTo>
                <a:cubicBezTo>
                  <a:pt x="7961" y="11463"/>
                  <a:pt x="8470" y="11272"/>
                  <a:pt x="8980" y="11018"/>
                </a:cubicBezTo>
                <a:lnTo>
                  <a:pt x="9362" y="11654"/>
                </a:lnTo>
                <a:cubicBezTo>
                  <a:pt x="10190" y="11145"/>
                  <a:pt x="10954" y="10508"/>
                  <a:pt x="11464" y="9680"/>
                </a:cubicBezTo>
                <a:lnTo>
                  <a:pt x="10890" y="9234"/>
                </a:lnTo>
                <a:cubicBezTo>
                  <a:pt x="11209" y="8789"/>
                  <a:pt x="11464" y="8216"/>
                  <a:pt x="11591" y="7642"/>
                </a:cubicBezTo>
                <a:lnTo>
                  <a:pt x="12292" y="7897"/>
                </a:lnTo>
                <a:cubicBezTo>
                  <a:pt x="12483" y="7388"/>
                  <a:pt x="12546" y="6751"/>
                  <a:pt x="12546" y="6178"/>
                </a:cubicBezTo>
                <a:cubicBezTo>
                  <a:pt x="12546" y="5796"/>
                  <a:pt x="12483" y="5413"/>
                  <a:pt x="12419" y="5031"/>
                </a:cubicBezTo>
                <a:lnTo>
                  <a:pt x="11718" y="5159"/>
                </a:lnTo>
                <a:cubicBezTo>
                  <a:pt x="11591" y="4586"/>
                  <a:pt x="11400" y="4076"/>
                  <a:pt x="11082" y="3567"/>
                </a:cubicBezTo>
                <a:lnTo>
                  <a:pt x="11782" y="3185"/>
                </a:lnTo>
                <a:cubicBezTo>
                  <a:pt x="11273" y="2357"/>
                  <a:pt x="10572" y="1592"/>
                  <a:pt x="9808" y="1019"/>
                </a:cubicBezTo>
                <a:lnTo>
                  <a:pt x="9362" y="1656"/>
                </a:lnTo>
                <a:cubicBezTo>
                  <a:pt x="8853" y="1338"/>
                  <a:pt x="8343" y="1083"/>
                  <a:pt x="7770" y="956"/>
                </a:cubicBezTo>
                <a:lnTo>
                  <a:pt x="7961" y="191"/>
                </a:lnTo>
                <a:cubicBezTo>
                  <a:pt x="7452" y="64"/>
                  <a:pt x="6878" y="0"/>
                  <a:pt x="624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122;p22"/>
          <p:cNvSpPr/>
          <p:nvPr/>
        </p:nvSpPr>
        <p:spPr>
          <a:xfrm>
            <a:off x="1994248" y="196727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123;p22"/>
          <p:cNvSpPr/>
          <p:nvPr/>
        </p:nvSpPr>
        <p:spPr>
          <a:xfrm>
            <a:off x="1994248" y="2098694"/>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124;p22"/>
          <p:cNvSpPr/>
          <p:nvPr/>
        </p:nvSpPr>
        <p:spPr>
          <a:xfrm>
            <a:off x="1994248" y="2230115"/>
            <a:ext cx="987178" cy="38224"/>
          </a:xfrm>
          <a:custGeom>
            <a:avLst/>
            <a:gdLst/>
            <a:ahLst/>
            <a:cxnLst/>
            <a:rect l="l" t="t" r="r" b="b"/>
            <a:pathLst>
              <a:path w="41141" h="1593" extrusionOk="0">
                <a:moveTo>
                  <a:pt x="1" y="0"/>
                </a:moveTo>
                <a:lnTo>
                  <a:pt x="1" y="1593"/>
                </a:lnTo>
                <a:lnTo>
                  <a:pt x="41140" y="1593"/>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125;p22"/>
          <p:cNvSpPr/>
          <p:nvPr/>
        </p:nvSpPr>
        <p:spPr>
          <a:xfrm>
            <a:off x="1994248" y="24944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126;p22"/>
          <p:cNvSpPr/>
          <p:nvPr/>
        </p:nvSpPr>
        <p:spPr>
          <a:xfrm>
            <a:off x="1994248" y="262588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127;p22"/>
          <p:cNvSpPr/>
          <p:nvPr/>
        </p:nvSpPr>
        <p:spPr>
          <a:xfrm>
            <a:off x="1994248" y="2888730"/>
            <a:ext cx="987178" cy="38224"/>
          </a:xfrm>
          <a:custGeom>
            <a:avLst/>
            <a:gdLst/>
            <a:ahLst/>
            <a:cxnLst/>
            <a:rect l="l" t="t" r="r" b="b"/>
            <a:pathLst>
              <a:path w="41141" h="1593" extrusionOk="0">
                <a:moveTo>
                  <a:pt x="1" y="0"/>
                </a:moveTo>
                <a:lnTo>
                  <a:pt x="1" y="1592"/>
                </a:lnTo>
                <a:lnTo>
                  <a:pt x="41140" y="1592"/>
                </a:lnTo>
                <a:lnTo>
                  <a:pt x="4114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128;p22"/>
          <p:cNvSpPr/>
          <p:nvPr/>
        </p:nvSpPr>
        <p:spPr>
          <a:xfrm>
            <a:off x="1994248" y="3020150"/>
            <a:ext cx="987178" cy="38224"/>
          </a:xfrm>
          <a:custGeom>
            <a:avLst/>
            <a:gdLst/>
            <a:ahLst/>
            <a:cxnLst/>
            <a:rect l="l" t="t" r="r" b="b"/>
            <a:pathLst>
              <a:path w="41141" h="1593" extrusionOk="0">
                <a:moveTo>
                  <a:pt x="1" y="0"/>
                </a:moveTo>
                <a:lnTo>
                  <a:pt x="1" y="1592"/>
                </a:lnTo>
                <a:lnTo>
                  <a:pt x="41140" y="1592"/>
                </a:lnTo>
                <a:lnTo>
                  <a:pt x="4114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129;p22"/>
          <p:cNvSpPr/>
          <p:nvPr/>
        </p:nvSpPr>
        <p:spPr>
          <a:xfrm>
            <a:off x="1994248" y="3282968"/>
            <a:ext cx="987178" cy="38224"/>
          </a:xfrm>
          <a:custGeom>
            <a:avLst/>
            <a:gdLst/>
            <a:ahLst/>
            <a:cxnLst/>
            <a:rect l="l" t="t" r="r" b="b"/>
            <a:pathLst>
              <a:path w="41141" h="1593" extrusionOk="0">
                <a:moveTo>
                  <a:pt x="1" y="1"/>
                </a:moveTo>
                <a:lnTo>
                  <a:pt x="1" y="1593"/>
                </a:lnTo>
                <a:lnTo>
                  <a:pt x="41140" y="1593"/>
                </a:lnTo>
                <a:lnTo>
                  <a:pt x="41140"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130;p22"/>
          <p:cNvSpPr/>
          <p:nvPr/>
        </p:nvSpPr>
        <p:spPr>
          <a:xfrm>
            <a:off x="58164" y="196727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131;p22"/>
          <p:cNvSpPr/>
          <p:nvPr/>
        </p:nvSpPr>
        <p:spPr>
          <a:xfrm>
            <a:off x="58164" y="2098694"/>
            <a:ext cx="1705373" cy="38224"/>
          </a:xfrm>
          <a:custGeom>
            <a:avLst/>
            <a:gdLst/>
            <a:ahLst/>
            <a:cxnLst/>
            <a:rect l="l" t="t" r="r" b="b"/>
            <a:pathLst>
              <a:path w="71072" h="1593" extrusionOk="0">
                <a:moveTo>
                  <a:pt x="0" y="1"/>
                </a:moveTo>
                <a:lnTo>
                  <a:pt x="0" y="1593"/>
                </a:lnTo>
                <a:lnTo>
                  <a:pt x="71071" y="1593"/>
                </a:lnTo>
                <a:lnTo>
                  <a:pt x="7107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132;p22"/>
          <p:cNvSpPr/>
          <p:nvPr/>
        </p:nvSpPr>
        <p:spPr>
          <a:xfrm>
            <a:off x="58164" y="2363047"/>
            <a:ext cx="1147609" cy="38248"/>
          </a:xfrm>
          <a:custGeom>
            <a:avLst/>
            <a:gdLst/>
            <a:ahLst/>
            <a:cxnLst/>
            <a:rect l="l" t="t" r="r" b="b"/>
            <a:pathLst>
              <a:path w="47827" h="1594" extrusionOk="0">
                <a:moveTo>
                  <a:pt x="0" y="1"/>
                </a:moveTo>
                <a:lnTo>
                  <a:pt x="0" y="1593"/>
                </a:lnTo>
                <a:lnTo>
                  <a:pt x="47827" y="1593"/>
                </a:lnTo>
                <a:lnTo>
                  <a:pt x="4782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133;p22"/>
          <p:cNvSpPr/>
          <p:nvPr/>
        </p:nvSpPr>
        <p:spPr>
          <a:xfrm>
            <a:off x="2108848" y="1701385"/>
            <a:ext cx="701422" cy="114648"/>
          </a:xfrm>
          <a:custGeom>
            <a:avLst/>
            <a:gdLst/>
            <a:ahLst/>
            <a:cxnLst/>
            <a:rect l="l" t="t" r="r" b="b"/>
            <a:pathLst>
              <a:path w="29232" h="4778" extrusionOk="0">
                <a:moveTo>
                  <a:pt x="1" y="1"/>
                </a:moveTo>
                <a:lnTo>
                  <a:pt x="1" y="4777"/>
                </a:lnTo>
                <a:lnTo>
                  <a:pt x="29232" y="4777"/>
                </a:lnTo>
                <a:lnTo>
                  <a:pt x="2923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134;p22"/>
          <p:cNvSpPr/>
          <p:nvPr/>
        </p:nvSpPr>
        <p:spPr>
          <a:xfrm>
            <a:off x="560907" y="1701385"/>
            <a:ext cx="699886" cy="114648"/>
          </a:xfrm>
          <a:custGeom>
            <a:avLst/>
            <a:gdLst/>
            <a:ahLst/>
            <a:cxnLst/>
            <a:rect l="l" t="t" r="r" b="b"/>
            <a:pathLst>
              <a:path w="29168" h="4778" extrusionOk="0">
                <a:moveTo>
                  <a:pt x="0" y="1"/>
                </a:moveTo>
                <a:lnTo>
                  <a:pt x="0" y="4777"/>
                </a:lnTo>
                <a:lnTo>
                  <a:pt x="29167" y="4777"/>
                </a:lnTo>
                <a:lnTo>
                  <a:pt x="291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137;p22"/>
          <p:cNvSpPr/>
          <p:nvPr/>
        </p:nvSpPr>
        <p:spPr>
          <a:xfrm>
            <a:off x="201258" y="396381"/>
            <a:ext cx="1228616" cy="426343"/>
          </a:xfrm>
          <a:custGeom>
            <a:avLst/>
            <a:gdLst/>
            <a:ahLst/>
            <a:cxnLst/>
            <a:rect l="l" t="t" r="r" b="b"/>
            <a:pathLst>
              <a:path w="51203" h="17768" extrusionOk="0">
                <a:moveTo>
                  <a:pt x="49611" y="1592"/>
                </a:moveTo>
                <a:lnTo>
                  <a:pt x="49611" y="16176"/>
                </a:lnTo>
                <a:lnTo>
                  <a:pt x="1593" y="16176"/>
                </a:lnTo>
                <a:lnTo>
                  <a:pt x="1593" y="1592"/>
                </a:lnTo>
                <a:close/>
                <a:moveTo>
                  <a:pt x="1" y="0"/>
                </a:moveTo>
                <a:lnTo>
                  <a:pt x="1" y="17768"/>
                </a:lnTo>
                <a:lnTo>
                  <a:pt x="51203" y="17768"/>
                </a:lnTo>
                <a:lnTo>
                  <a:pt x="51203"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138;p22"/>
          <p:cNvSpPr/>
          <p:nvPr/>
        </p:nvSpPr>
        <p:spPr>
          <a:xfrm>
            <a:off x="2605497" y="99575"/>
            <a:ext cx="1101778" cy="368659"/>
          </a:xfrm>
          <a:custGeom>
            <a:avLst/>
            <a:gdLst/>
            <a:ahLst/>
            <a:cxnLst/>
            <a:rect l="l" t="t" r="r" b="b"/>
            <a:pathLst>
              <a:path w="45917" h="15364" extrusionOk="0">
                <a:moveTo>
                  <a:pt x="18787" y="1927"/>
                </a:moveTo>
                <a:lnTo>
                  <a:pt x="18787" y="1927"/>
                </a:lnTo>
                <a:cubicBezTo>
                  <a:pt x="15539" y="5557"/>
                  <a:pt x="18150" y="11288"/>
                  <a:pt x="22990" y="11288"/>
                </a:cubicBezTo>
                <a:cubicBezTo>
                  <a:pt x="27830" y="11288"/>
                  <a:pt x="30377" y="5557"/>
                  <a:pt x="27193" y="1927"/>
                </a:cubicBezTo>
                <a:lnTo>
                  <a:pt x="27193" y="1927"/>
                </a:lnTo>
                <a:cubicBezTo>
                  <a:pt x="27639" y="1990"/>
                  <a:pt x="28149" y="2054"/>
                  <a:pt x="28594" y="2118"/>
                </a:cubicBezTo>
                <a:cubicBezTo>
                  <a:pt x="31396" y="6512"/>
                  <a:pt x="28212" y="12307"/>
                  <a:pt x="22990" y="12307"/>
                </a:cubicBezTo>
                <a:cubicBezTo>
                  <a:pt x="17768" y="12307"/>
                  <a:pt x="14584" y="6512"/>
                  <a:pt x="17386" y="2118"/>
                </a:cubicBezTo>
                <a:cubicBezTo>
                  <a:pt x="17832" y="2054"/>
                  <a:pt x="18278" y="1990"/>
                  <a:pt x="18787" y="1927"/>
                </a:cubicBezTo>
                <a:close/>
                <a:moveTo>
                  <a:pt x="30569" y="2500"/>
                </a:moveTo>
                <a:cubicBezTo>
                  <a:pt x="35026" y="3455"/>
                  <a:pt x="39293" y="5238"/>
                  <a:pt x="43114" y="7722"/>
                </a:cubicBezTo>
                <a:cubicBezTo>
                  <a:pt x="37641" y="11329"/>
                  <a:pt x="31317" y="13418"/>
                  <a:pt x="24736" y="13692"/>
                </a:cubicBezTo>
                <a:lnTo>
                  <a:pt x="24736" y="13692"/>
                </a:lnTo>
                <a:cubicBezTo>
                  <a:pt x="29704" y="12588"/>
                  <a:pt x="32491" y="7212"/>
                  <a:pt x="30569" y="2500"/>
                </a:cubicBezTo>
                <a:close/>
                <a:moveTo>
                  <a:pt x="15348" y="2500"/>
                </a:moveTo>
                <a:lnTo>
                  <a:pt x="15348" y="2500"/>
                </a:lnTo>
                <a:cubicBezTo>
                  <a:pt x="13310" y="7340"/>
                  <a:pt x="16367" y="12880"/>
                  <a:pt x="21589" y="13772"/>
                </a:cubicBezTo>
                <a:cubicBezTo>
                  <a:pt x="14902" y="13517"/>
                  <a:pt x="8406" y="11415"/>
                  <a:pt x="2802" y="7722"/>
                </a:cubicBezTo>
                <a:cubicBezTo>
                  <a:pt x="6623" y="5174"/>
                  <a:pt x="10890" y="3455"/>
                  <a:pt x="15348" y="2500"/>
                </a:cubicBezTo>
                <a:close/>
                <a:moveTo>
                  <a:pt x="22958" y="0"/>
                </a:moveTo>
                <a:cubicBezTo>
                  <a:pt x="22608" y="0"/>
                  <a:pt x="22258" y="48"/>
                  <a:pt x="21907" y="143"/>
                </a:cubicBezTo>
                <a:cubicBezTo>
                  <a:pt x="14393" y="334"/>
                  <a:pt x="7069" y="2754"/>
                  <a:pt x="892" y="7085"/>
                </a:cubicBezTo>
                <a:lnTo>
                  <a:pt x="0" y="7722"/>
                </a:lnTo>
                <a:lnTo>
                  <a:pt x="892" y="8359"/>
                </a:lnTo>
                <a:cubicBezTo>
                  <a:pt x="7388" y="12944"/>
                  <a:pt x="15030" y="15364"/>
                  <a:pt x="22926" y="15364"/>
                </a:cubicBezTo>
                <a:cubicBezTo>
                  <a:pt x="30823" y="15364"/>
                  <a:pt x="38529" y="12944"/>
                  <a:pt x="44961" y="8359"/>
                </a:cubicBezTo>
                <a:lnTo>
                  <a:pt x="45916" y="7722"/>
                </a:lnTo>
                <a:lnTo>
                  <a:pt x="44961" y="7085"/>
                </a:lnTo>
                <a:cubicBezTo>
                  <a:pt x="38847" y="2754"/>
                  <a:pt x="31524" y="334"/>
                  <a:pt x="24009" y="143"/>
                </a:cubicBezTo>
                <a:cubicBezTo>
                  <a:pt x="23659" y="48"/>
                  <a:pt x="23309" y="0"/>
                  <a:pt x="229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139;p22"/>
          <p:cNvSpPr/>
          <p:nvPr/>
        </p:nvSpPr>
        <p:spPr>
          <a:xfrm>
            <a:off x="715323" y="509752"/>
            <a:ext cx="233831" cy="200046"/>
          </a:xfrm>
          <a:custGeom>
            <a:avLst/>
            <a:gdLst/>
            <a:ahLst/>
            <a:cxnLst/>
            <a:rect l="l" t="t" r="r" b="b"/>
            <a:pathLst>
              <a:path w="9745" h="8337" extrusionOk="0">
                <a:moveTo>
                  <a:pt x="5559" y="1576"/>
                </a:moveTo>
                <a:cubicBezTo>
                  <a:pt x="6878" y="1576"/>
                  <a:pt x="8152" y="2615"/>
                  <a:pt x="8152" y="4204"/>
                </a:cubicBezTo>
                <a:cubicBezTo>
                  <a:pt x="8152" y="5605"/>
                  <a:pt x="7006" y="6751"/>
                  <a:pt x="5541" y="6751"/>
                </a:cubicBezTo>
                <a:cubicBezTo>
                  <a:pt x="3248" y="6751"/>
                  <a:pt x="2102" y="3949"/>
                  <a:pt x="3758" y="2357"/>
                </a:cubicBezTo>
                <a:cubicBezTo>
                  <a:pt x="4276" y="1818"/>
                  <a:pt x="4923" y="1576"/>
                  <a:pt x="5559" y="1576"/>
                </a:cubicBezTo>
                <a:close/>
                <a:moveTo>
                  <a:pt x="5541" y="1"/>
                </a:moveTo>
                <a:cubicBezTo>
                  <a:pt x="1847" y="1"/>
                  <a:pt x="1" y="4458"/>
                  <a:pt x="2612" y="7070"/>
                </a:cubicBezTo>
                <a:cubicBezTo>
                  <a:pt x="3467" y="7945"/>
                  <a:pt x="4527" y="8336"/>
                  <a:pt x="5566" y="8336"/>
                </a:cubicBezTo>
                <a:cubicBezTo>
                  <a:pt x="7699" y="8336"/>
                  <a:pt x="9744" y="6688"/>
                  <a:pt x="9744" y="4204"/>
                </a:cubicBezTo>
                <a:cubicBezTo>
                  <a:pt x="9744" y="1847"/>
                  <a:pt x="7897" y="1"/>
                  <a:pt x="5541"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140;p22"/>
          <p:cNvSpPr/>
          <p:nvPr/>
        </p:nvSpPr>
        <p:spPr>
          <a:xfrm>
            <a:off x="2385439" y="1418388"/>
            <a:ext cx="233831" cy="200502"/>
          </a:xfrm>
          <a:custGeom>
            <a:avLst/>
            <a:gdLst/>
            <a:ahLst/>
            <a:cxnLst/>
            <a:rect l="l" t="t" r="r" b="b"/>
            <a:pathLst>
              <a:path w="9745" h="8356" extrusionOk="0">
                <a:moveTo>
                  <a:pt x="4034" y="1603"/>
                </a:moveTo>
                <a:cubicBezTo>
                  <a:pt x="4070" y="1603"/>
                  <a:pt x="4105" y="1604"/>
                  <a:pt x="4140" y="1605"/>
                </a:cubicBezTo>
                <a:cubicBezTo>
                  <a:pt x="6433" y="1605"/>
                  <a:pt x="7579" y="4344"/>
                  <a:pt x="5987" y="6000"/>
                </a:cubicBezTo>
                <a:cubicBezTo>
                  <a:pt x="5456" y="6531"/>
                  <a:pt x="4813" y="6767"/>
                  <a:pt x="4185" y="6767"/>
                </a:cubicBezTo>
                <a:cubicBezTo>
                  <a:pt x="2856" y="6767"/>
                  <a:pt x="1593" y="5710"/>
                  <a:pt x="1593" y="4153"/>
                </a:cubicBezTo>
                <a:cubicBezTo>
                  <a:pt x="1593" y="2787"/>
                  <a:pt x="2682" y="1603"/>
                  <a:pt x="4034" y="1603"/>
                </a:cubicBezTo>
                <a:close/>
                <a:moveTo>
                  <a:pt x="4189" y="0"/>
                </a:moveTo>
                <a:cubicBezTo>
                  <a:pt x="2041" y="0"/>
                  <a:pt x="1" y="1654"/>
                  <a:pt x="1" y="4153"/>
                </a:cubicBezTo>
                <a:cubicBezTo>
                  <a:pt x="1" y="6509"/>
                  <a:pt x="1848" y="8356"/>
                  <a:pt x="4140" y="8356"/>
                </a:cubicBezTo>
                <a:cubicBezTo>
                  <a:pt x="7898" y="8356"/>
                  <a:pt x="9744" y="3834"/>
                  <a:pt x="7133" y="1223"/>
                </a:cubicBezTo>
                <a:cubicBezTo>
                  <a:pt x="6268" y="379"/>
                  <a:pt x="5216" y="0"/>
                  <a:pt x="41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141;p22"/>
          <p:cNvSpPr/>
          <p:nvPr/>
        </p:nvSpPr>
        <p:spPr>
          <a:xfrm>
            <a:off x="3338976" y="2473808"/>
            <a:ext cx="189513" cy="161270"/>
          </a:xfrm>
          <a:custGeom>
            <a:avLst/>
            <a:gdLst/>
            <a:ahLst/>
            <a:cxnLst/>
            <a:rect l="l" t="t" r="r" b="b"/>
            <a:pathLst>
              <a:path w="7898" h="6721" extrusionOk="0">
                <a:moveTo>
                  <a:pt x="4472" y="0"/>
                </a:moveTo>
                <a:cubicBezTo>
                  <a:pt x="3635" y="0"/>
                  <a:pt x="2785" y="307"/>
                  <a:pt x="2102" y="989"/>
                </a:cubicBezTo>
                <a:cubicBezTo>
                  <a:pt x="1" y="3091"/>
                  <a:pt x="1465" y="6721"/>
                  <a:pt x="4522" y="6721"/>
                </a:cubicBezTo>
                <a:cubicBezTo>
                  <a:pt x="6369" y="6721"/>
                  <a:pt x="7897" y="5256"/>
                  <a:pt x="7897" y="3345"/>
                </a:cubicBezTo>
                <a:cubicBezTo>
                  <a:pt x="7897" y="1324"/>
                  <a:pt x="6213" y="0"/>
                  <a:pt x="447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142;p22"/>
          <p:cNvSpPr/>
          <p:nvPr/>
        </p:nvSpPr>
        <p:spPr>
          <a:xfrm>
            <a:off x="742741" y="4509280"/>
            <a:ext cx="189513" cy="162758"/>
          </a:xfrm>
          <a:custGeom>
            <a:avLst/>
            <a:gdLst/>
            <a:ahLst/>
            <a:cxnLst/>
            <a:rect l="l" t="t" r="r" b="b"/>
            <a:pathLst>
              <a:path w="7898" h="6783" extrusionOk="0">
                <a:moveTo>
                  <a:pt x="4464" y="0"/>
                </a:moveTo>
                <a:cubicBezTo>
                  <a:pt x="3629" y="0"/>
                  <a:pt x="2782" y="307"/>
                  <a:pt x="2102" y="987"/>
                </a:cubicBezTo>
                <a:cubicBezTo>
                  <a:pt x="0" y="3089"/>
                  <a:pt x="1465" y="6782"/>
                  <a:pt x="4522" y="6782"/>
                </a:cubicBezTo>
                <a:cubicBezTo>
                  <a:pt x="6369" y="6782"/>
                  <a:pt x="7897" y="5254"/>
                  <a:pt x="7897" y="3407"/>
                </a:cubicBezTo>
                <a:cubicBezTo>
                  <a:pt x="7897" y="1340"/>
                  <a:pt x="6207" y="0"/>
                  <a:pt x="44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143;p22"/>
          <p:cNvSpPr/>
          <p:nvPr/>
        </p:nvSpPr>
        <p:spPr>
          <a:xfrm>
            <a:off x="3910489" y="755070"/>
            <a:ext cx="187977" cy="162422"/>
          </a:xfrm>
          <a:custGeom>
            <a:avLst/>
            <a:gdLst/>
            <a:ahLst/>
            <a:cxnLst/>
            <a:rect l="l" t="t" r="r" b="b"/>
            <a:pathLst>
              <a:path w="7834" h="6769" extrusionOk="0">
                <a:moveTo>
                  <a:pt x="4420" y="0"/>
                </a:moveTo>
                <a:cubicBezTo>
                  <a:pt x="3604" y="0"/>
                  <a:pt x="2774" y="301"/>
                  <a:pt x="2102" y="974"/>
                </a:cubicBezTo>
                <a:cubicBezTo>
                  <a:pt x="0" y="3139"/>
                  <a:pt x="1465" y="6769"/>
                  <a:pt x="4458" y="6769"/>
                </a:cubicBezTo>
                <a:cubicBezTo>
                  <a:pt x="6369" y="6769"/>
                  <a:pt x="7833" y="5241"/>
                  <a:pt x="7833" y="3394"/>
                </a:cubicBezTo>
                <a:cubicBezTo>
                  <a:pt x="7833" y="1358"/>
                  <a:pt x="6155" y="0"/>
                  <a:pt x="44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144;p22"/>
          <p:cNvSpPr/>
          <p:nvPr/>
        </p:nvSpPr>
        <p:spPr>
          <a:xfrm>
            <a:off x="1221034" y="4212030"/>
            <a:ext cx="276182" cy="199518"/>
          </a:xfrm>
          <a:custGeom>
            <a:avLst/>
            <a:gdLst/>
            <a:ahLst/>
            <a:cxnLst/>
            <a:rect l="l" t="t" r="r" b="b"/>
            <a:pathLst>
              <a:path w="11510" h="8315" extrusionOk="0">
                <a:moveTo>
                  <a:pt x="6004" y="1555"/>
                </a:moveTo>
                <a:cubicBezTo>
                  <a:pt x="7334" y="1555"/>
                  <a:pt x="8598" y="2583"/>
                  <a:pt x="8598" y="4141"/>
                </a:cubicBezTo>
                <a:cubicBezTo>
                  <a:pt x="8598" y="5542"/>
                  <a:pt x="7452" y="6688"/>
                  <a:pt x="6051" y="6752"/>
                </a:cubicBezTo>
                <a:cubicBezTo>
                  <a:pt x="3758" y="6752"/>
                  <a:pt x="2612" y="3950"/>
                  <a:pt x="4204" y="2294"/>
                </a:cubicBezTo>
                <a:cubicBezTo>
                  <a:pt x="4734" y="1784"/>
                  <a:pt x="5377" y="1555"/>
                  <a:pt x="6004" y="1555"/>
                </a:cubicBezTo>
                <a:close/>
                <a:moveTo>
                  <a:pt x="6130" y="1"/>
                </a:moveTo>
                <a:cubicBezTo>
                  <a:pt x="6104" y="1"/>
                  <a:pt x="6077" y="1"/>
                  <a:pt x="6051" y="2"/>
                </a:cubicBezTo>
                <a:cubicBezTo>
                  <a:pt x="4013" y="2"/>
                  <a:pt x="2293" y="1403"/>
                  <a:pt x="1975" y="3377"/>
                </a:cubicBezTo>
                <a:lnTo>
                  <a:pt x="1083" y="3377"/>
                </a:lnTo>
                <a:cubicBezTo>
                  <a:pt x="1" y="3377"/>
                  <a:pt x="1" y="4969"/>
                  <a:pt x="1083" y="4969"/>
                </a:cubicBezTo>
                <a:lnTo>
                  <a:pt x="1975" y="4969"/>
                </a:lnTo>
                <a:cubicBezTo>
                  <a:pt x="2367" y="7090"/>
                  <a:pt x="4189" y="8314"/>
                  <a:pt x="6051" y="8314"/>
                </a:cubicBezTo>
                <a:cubicBezTo>
                  <a:pt x="7208" y="8314"/>
                  <a:pt x="8380" y="7841"/>
                  <a:pt x="9235" y="6816"/>
                </a:cubicBezTo>
                <a:cubicBezTo>
                  <a:pt x="11510" y="4098"/>
                  <a:pt x="9583" y="1"/>
                  <a:pt x="613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146;p22"/>
          <p:cNvSpPr/>
          <p:nvPr/>
        </p:nvSpPr>
        <p:spPr>
          <a:xfrm>
            <a:off x="3578878" y="1713623"/>
            <a:ext cx="779358" cy="716707"/>
          </a:xfrm>
          <a:custGeom>
            <a:avLst/>
            <a:gdLst/>
            <a:ahLst/>
            <a:cxnLst/>
            <a:rect l="l" t="t" r="r" b="b"/>
            <a:pathLst>
              <a:path w="32480" h="29869" extrusionOk="0">
                <a:moveTo>
                  <a:pt x="27258" y="1592"/>
                </a:moveTo>
                <a:cubicBezTo>
                  <a:pt x="29232" y="1592"/>
                  <a:pt x="30888" y="3248"/>
                  <a:pt x="30888" y="5222"/>
                </a:cubicBezTo>
                <a:lnTo>
                  <a:pt x="30888" y="16112"/>
                </a:lnTo>
                <a:cubicBezTo>
                  <a:pt x="30888" y="18086"/>
                  <a:pt x="29232" y="19679"/>
                  <a:pt x="27258" y="19679"/>
                </a:cubicBezTo>
                <a:lnTo>
                  <a:pt x="24328" y="19679"/>
                </a:lnTo>
                <a:lnTo>
                  <a:pt x="18151" y="25856"/>
                </a:lnTo>
                <a:lnTo>
                  <a:pt x="18406" y="19679"/>
                </a:lnTo>
                <a:lnTo>
                  <a:pt x="5223" y="19679"/>
                </a:lnTo>
                <a:cubicBezTo>
                  <a:pt x="3249" y="19679"/>
                  <a:pt x="1593" y="18086"/>
                  <a:pt x="1593" y="16112"/>
                </a:cubicBezTo>
                <a:lnTo>
                  <a:pt x="1593" y="5222"/>
                </a:lnTo>
                <a:cubicBezTo>
                  <a:pt x="1593" y="3248"/>
                  <a:pt x="3249" y="1592"/>
                  <a:pt x="5223" y="1592"/>
                </a:cubicBezTo>
                <a:close/>
                <a:moveTo>
                  <a:pt x="5223" y="0"/>
                </a:moveTo>
                <a:cubicBezTo>
                  <a:pt x="2357" y="0"/>
                  <a:pt x="1" y="2357"/>
                  <a:pt x="1" y="5222"/>
                </a:cubicBezTo>
                <a:lnTo>
                  <a:pt x="1" y="16112"/>
                </a:lnTo>
                <a:cubicBezTo>
                  <a:pt x="1" y="18978"/>
                  <a:pt x="2357" y="21271"/>
                  <a:pt x="5223" y="21271"/>
                </a:cubicBezTo>
                <a:lnTo>
                  <a:pt x="16750" y="21271"/>
                </a:lnTo>
                <a:lnTo>
                  <a:pt x="16431" y="29868"/>
                </a:lnTo>
                <a:lnTo>
                  <a:pt x="25029" y="21271"/>
                </a:lnTo>
                <a:lnTo>
                  <a:pt x="27258" y="21271"/>
                </a:lnTo>
                <a:cubicBezTo>
                  <a:pt x="30187" y="21271"/>
                  <a:pt x="32480" y="18978"/>
                  <a:pt x="32480" y="16112"/>
                </a:cubicBezTo>
                <a:lnTo>
                  <a:pt x="32480" y="5222"/>
                </a:lnTo>
                <a:cubicBezTo>
                  <a:pt x="32480" y="2357"/>
                  <a:pt x="30123" y="0"/>
                  <a:pt x="2725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148;p22"/>
          <p:cNvSpPr/>
          <p:nvPr/>
        </p:nvSpPr>
        <p:spPr>
          <a:xfrm>
            <a:off x="4442486" y="3039262"/>
            <a:ext cx="236879" cy="1473101"/>
          </a:xfrm>
          <a:custGeom>
            <a:avLst/>
            <a:gdLst/>
            <a:ahLst/>
            <a:cxnLst/>
            <a:rect l="l" t="t" r="r" b="b"/>
            <a:pathLst>
              <a:path w="9872" h="61392" extrusionOk="0">
                <a:moveTo>
                  <a:pt x="6751" y="16431"/>
                </a:moveTo>
                <a:lnTo>
                  <a:pt x="7261" y="23563"/>
                </a:lnTo>
                <a:lnTo>
                  <a:pt x="2675" y="23563"/>
                </a:lnTo>
                <a:lnTo>
                  <a:pt x="3121" y="16431"/>
                </a:lnTo>
                <a:close/>
                <a:moveTo>
                  <a:pt x="4522" y="0"/>
                </a:moveTo>
                <a:cubicBezTo>
                  <a:pt x="3312" y="2229"/>
                  <a:pt x="1" y="8661"/>
                  <a:pt x="1" y="10890"/>
                </a:cubicBezTo>
                <a:cubicBezTo>
                  <a:pt x="1" y="12482"/>
                  <a:pt x="765" y="13947"/>
                  <a:pt x="1975" y="14902"/>
                </a:cubicBezTo>
                <a:lnTo>
                  <a:pt x="1657" y="14902"/>
                </a:lnTo>
                <a:lnTo>
                  <a:pt x="1020" y="23627"/>
                </a:lnTo>
                <a:lnTo>
                  <a:pt x="956" y="23627"/>
                </a:lnTo>
                <a:lnTo>
                  <a:pt x="956" y="24455"/>
                </a:lnTo>
                <a:lnTo>
                  <a:pt x="956" y="25219"/>
                </a:lnTo>
                <a:lnTo>
                  <a:pt x="1020" y="25219"/>
                </a:lnTo>
                <a:lnTo>
                  <a:pt x="1593" y="61391"/>
                </a:lnTo>
                <a:lnTo>
                  <a:pt x="8216" y="61391"/>
                </a:lnTo>
                <a:lnTo>
                  <a:pt x="8853" y="25219"/>
                </a:lnTo>
                <a:lnTo>
                  <a:pt x="8916" y="25219"/>
                </a:lnTo>
                <a:lnTo>
                  <a:pt x="8853" y="24455"/>
                </a:lnTo>
                <a:lnTo>
                  <a:pt x="8853" y="23627"/>
                </a:lnTo>
                <a:lnTo>
                  <a:pt x="8789" y="23627"/>
                </a:lnTo>
                <a:lnTo>
                  <a:pt x="8216" y="14902"/>
                </a:lnTo>
                <a:lnTo>
                  <a:pt x="7834" y="14902"/>
                </a:lnTo>
                <a:cubicBezTo>
                  <a:pt x="9108" y="13947"/>
                  <a:pt x="9872" y="12482"/>
                  <a:pt x="9872" y="10890"/>
                </a:cubicBezTo>
                <a:cubicBezTo>
                  <a:pt x="9872" y="8661"/>
                  <a:pt x="6560" y="2229"/>
                  <a:pt x="5350" y="0"/>
                </a:cubicBezTo>
                <a:lnTo>
                  <a:pt x="5350" y="9553"/>
                </a:lnTo>
                <a:cubicBezTo>
                  <a:pt x="7261" y="10062"/>
                  <a:pt x="6879" y="12801"/>
                  <a:pt x="4904" y="12801"/>
                </a:cubicBezTo>
                <a:cubicBezTo>
                  <a:pt x="2994" y="12801"/>
                  <a:pt x="2612" y="10062"/>
                  <a:pt x="4522" y="9553"/>
                </a:cubicBezTo>
                <a:lnTo>
                  <a:pt x="4522"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149;p22"/>
          <p:cNvSpPr/>
          <p:nvPr/>
        </p:nvSpPr>
        <p:spPr>
          <a:xfrm>
            <a:off x="3759681" y="2919947"/>
            <a:ext cx="126382" cy="71193"/>
          </a:xfrm>
          <a:custGeom>
            <a:avLst/>
            <a:gdLst/>
            <a:ahLst/>
            <a:cxnLst/>
            <a:rect l="l" t="t" r="r" b="b"/>
            <a:pathLst>
              <a:path w="5267" h="2967" extrusionOk="0">
                <a:moveTo>
                  <a:pt x="1179" y="1"/>
                </a:moveTo>
                <a:cubicBezTo>
                  <a:pt x="396" y="1"/>
                  <a:pt x="0" y="1235"/>
                  <a:pt x="936" y="1565"/>
                </a:cubicBezTo>
                <a:cubicBezTo>
                  <a:pt x="1891" y="1947"/>
                  <a:pt x="2846" y="2329"/>
                  <a:pt x="3802" y="2839"/>
                </a:cubicBezTo>
                <a:cubicBezTo>
                  <a:pt x="3865" y="2902"/>
                  <a:pt x="3993" y="2966"/>
                  <a:pt x="4120" y="2966"/>
                </a:cubicBezTo>
                <a:cubicBezTo>
                  <a:pt x="4948" y="2966"/>
                  <a:pt x="5266" y="1820"/>
                  <a:pt x="4502" y="1438"/>
                </a:cubicBezTo>
                <a:cubicBezTo>
                  <a:pt x="3547" y="928"/>
                  <a:pt x="2528" y="482"/>
                  <a:pt x="1573" y="100"/>
                </a:cubicBezTo>
                <a:cubicBezTo>
                  <a:pt x="1434" y="31"/>
                  <a:pt x="1302" y="1"/>
                  <a:pt x="11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150;p22"/>
          <p:cNvSpPr/>
          <p:nvPr/>
        </p:nvSpPr>
        <p:spPr>
          <a:xfrm>
            <a:off x="4206947" y="3632911"/>
            <a:ext cx="151288" cy="169645"/>
          </a:xfrm>
          <a:custGeom>
            <a:avLst/>
            <a:gdLst/>
            <a:ahLst/>
            <a:cxnLst/>
            <a:rect l="l" t="t" r="r" b="b"/>
            <a:pathLst>
              <a:path w="6305" h="7070" extrusionOk="0">
                <a:moveTo>
                  <a:pt x="3121" y="0"/>
                </a:moveTo>
                <a:cubicBezTo>
                  <a:pt x="2675" y="0"/>
                  <a:pt x="2293" y="319"/>
                  <a:pt x="2293" y="765"/>
                </a:cubicBezTo>
                <a:lnTo>
                  <a:pt x="0" y="765"/>
                </a:lnTo>
                <a:lnTo>
                  <a:pt x="0" y="7069"/>
                </a:lnTo>
                <a:lnTo>
                  <a:pt x="6305" y="7069"/>
                </a:lnTo>
                <a:lnTo>
                  <a:pt x="6305" y="828"/>
                </a:lnTo>
                <a:lnTo>
                  <a:pt x="3885" y="828"/>
                </a:lnTo>
                <a:lnTo>
                  <a:pt x="3885" y="765"/>
                </a:lnTo>
                <a:cubicBezTo>
                  <a:pt x="3885" y="319"/>
                  <a:pt x="3566" y="0"/>
                  <a:pt x="31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151;p22"/>
          <p:cNvSpPr/>
          <p:nvPr/>
        </p:nvSpPr>
        <p:spPr>
          <a:xfrm>
            <a:off x="3902835" y="2990972"/>
            <a:ext cx="301065" cy="314934"/>
          </a:xfrm>
          <a:custGeom>
            <a:avLst/>
            <a:gdLst/>
            <a:ahLst/>
            <a:cxnLst/>
            <a:rect l="l" t="t" r="r" b="b"/>
            <a:pathLst>
              <a:path w="12547" h="13125" extrusionOk="0">
                <a:moveTo>
                  <a:pt x="920" y="1"/>
                </a:moveTo>
                <a:cubicBezTo>
                  <a:pt x="664" y="1"/>
                  <a:pt x="420" y="141"/>
                  <a:pt x="256" y="388"/>
                </a:cubicBezTo>
                <a:cubicBezTo>
                  <a:pt x="1" y="707"/>
                  <a:pt x="128" y="1216"/>
                  <a:pt x="510" y="1471"/>
                </a:cubicBezTo>
                <a:cubicBezTo>
                  <a:pt x="1338" y="2044"/>
                  <a:pt x="2166" y="2617"/>
                  <a:pt x="2994" y="3318"/>
                </a:cubicBezTo>
                <a:cubicBezTo>
                  <a:pt x="3121" y="3381"/>
                  <a:pt x="3312" y="3445"/>
                  <a:pt x="3504" y="3445"/>
                </a:cubicBezTo>
                <a:lnTo>
                  <a:pt x="3567" y="3445"/>
                </a:lnTo>
                <a:lnTo>
                  <a:pt x="3567" y="9049"/>
                </a:lnTo>
                <a:lnTo>
                  <a:pt x="9490" y="9049"/>
                </a:lnTo>
                <a:cubicBezTo>
                  <a:pt x="9171" y="9304"/>
                  <a:pt x="9108" y="9750"/>
                  <a:pt x="9299" y="10068"/>
                </a:cubicBezTo>
                <a:cubicBezTo>
                  <a:pt x="9936" y="10960"/>
                  <a:pt x="10445" y="11851"/>
                  <a:pt x="10955" y="12743"/>
                </a:cubicBezTo>
                <a:cubicBezTo>
                  <a:pt x="11082" y="12998"/>
                  <a:pt x="11337" y="13125"/>
                  <a:pt x="11655" y="13125"/>
                </a:cubicBezTo>
                <a:cubicBezTo>
                  <a:pt x="11782" y="13125"/>
                  <a:pt x="11910" y="13125"/>
                  <a:pt x="12037" y="12998"/>
                </a:cubicBezTo>
                <a:cubicBezTo>
                  <a:pt x="12419" y="12807"/>
                  <a:pt x="12547" y="12361"/>
                  <a:pt x="12356" y="11915"/>
                </a:cubicBezTo>
                <a:cubicBezTo>
                  <a:pt x="11846" y="11023"/>
                  <a:pt x="11273" y="10068"/>
                  <a:pt x="10636" y="9177"/>
                </a:cubicBezTo>
                <a:cubicBezTo>
                  <a:pt x="10445" y="8922"/>
                  <a:pt x="10190" y="8858"/>
                  <a:pt x="9872" y="8858"/>
                </a:cubicBezTo>
                <a:lnTo>
                  <a:pt x="9872" y="2744"/>
                </a:lnTo>
                <a:lnTo>
                  <a:pt x="4268" y="2744"/>
                </a:lnTo>
                <a:cubicBezTo>
                  <a:pt x="4268" y="2490"/>
                  <a:pt x="4204" y="2235"/>
                  <a:pt x="4013" y="2044"/>
                </a:cubicBezTo>
                <a:cubicBezTo>
                  <a:pt x="3121" y="1407"/>
                  <a:pt x="2230" y="707"/>
                  <a:pt x="1338" y="133"/>
                </a:cubicBezTo>
                <a:cubicBezTo>
                  <a:pt x="1203" y="43"/>
                  <a:pt x="1060" y="1"/>
                  <a:pt x="9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152;p22"/>
          <p:cNvSpPr/>
          <p:nvPr/>
        </p:nvSpPr>
        <p:spPr>
          <a:xfrm>
            <a:off x="3358844" y="2801628"/>
            <a:ext cx="234863" cy="151288"/>
          </a:xfrm>
          <a:custGeom>
            <a:avLst/>
            <a:gdLst/>
            <a:ahLst/>
            <a:cxnLst/>
            <a:rect l="l" t="t" r="r" b="b"/>
            <a:pathLst>
              <a:path w="9788" h="6305" extrusionOk="0">
                <a:moveTo>
                  <a:pt x="0" y="0"/>
                </a:moveTo>
                <a:lnTo>
                  <a:pt x="0" y="6305"/>
                </a:lnTo>
                <a:lnTo>
                  <a:pt x="6305" y="6305"/>
                </a:lnTo>
                <a:lnTo>
                  <a:pt x="6305" y="4140"/>
                </a:lnTo>
                <a:cubicBezTo>
                  <a:pt x="7133" y="4140"/>
                  <a:pt x="7834" y="4203"/>
                  <a:pt x="8598" y="4267"/>
                </a:cubicBezTo>
                <a:lnTo>
                  <a:pt x="8725" y="4267"/>
                </a:lnTo>
                <a:cubicBezTo>
                  <a:pt x="8745" y="4268"/>
                  <a:pt x="8765" y="4269"/>
                  <a:pt x="8784" y="4269"/>
                </a:cubicBezTo>
                <a:cubicBezTo>
                  <a:pt x="9746" y="4269"/>
                  <a:pt x="9788" y="2737"/>
                  <a:pt x="8789" y="2675"/>
                </a:cubicBezTo>
                <a:cubicBezTo>
                  <a:pt x="7961" y="2611"/>
                  <a:pt x="7133" y="2548"/>
                  <a:pt x="6305" y="2548"/>
                </a:cubicBezTo>
                <a:lnTo>
                  <a:pt x="63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153;p22"/>
          <p:cNvSpPr/>
          <p:nvPr/>
        </p:nvSpPr>
        <p:spPr>
          <a:xfrm>
            <a:off x="4240660" y="3481406"/>
            <a:ext cx="56460" cy="113328"/>
          </a:xfrm>
          <a:custGeom>
            <a:avLst/>
            <a:gdLst/>
            <a:ahLst/>
            <a:cxnLst/>
            <a:rect l="l" t="t" r="r" b="b"/>
            <a:pathLst>
              <a:path w="2353" h="4723" extrusionOk="0">
                <a:moveTo>
                  <a:pt x="968" y="1"/>
                </a:moveTo>
                <a:cubicBezTo>
                  <a:pt x="491" y="1"/>
                  <a:pt x="1" y="395"/>
                  <a:pt x="187" y="1029"/>
                </a:cubicBezTo>
                <a:cubicBezTo>
                  <a:pt x="378" y="1984"/>
                  <a:pt x="569" y="3003"/>
                  <a:pt x="697" y="4022"/>
                </a:cubicBezTo>
                <a:cubicBezTo>
                  <a:pt x="760" y="4404"/>
                  <a:pt x="1079" y="4722"/>
                  <a:pt x="1524" y="4722"/>
                </a:cubicBezTo>
                <a:lnTo>
                  <a:pt x="1588" y="4722"/>
                </a:lnTo>
                <a:cubicBezTo>
                  <a:pt x="2034" y="4659"/>
                  <a:pt x="2352" y="4276"/>
                  <a:pt x="2289" y="3831"/>
                </a:cubicBezTo>
                <a:cubicBezTo>
                  <a:pt x="2161" y="2748"/>
                  <a:pt x="1970" y="1729"/>
                  <a:pt x="1716" y="646"/>
                </a:cubicBezTo>
                <a:cubicBezTo>
                  <a:pt x="1636" y="198"/>
                  <a:pt x="1306" y="1"/>
                  <a:pt x="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154;p22"/>
          <p:cNvSpPr/>
          <p:nvPr/>
        </p:nvSpPr>
        <p:spPr>
          <a:xfrm>
            <a:off x="3623197" y="2875820"/>
            <a:ext cx="116160" cy="57252"/>
          </a:xfrm>
          <a:custGeom>
            <a:avLst/>
            <a:gdLst/>
            <a:ahLst/>
            <a:cxnLst/>
            <a:rect l="l" t="t" r="r" b="b"/>
            <a:pathLst>
              <a:path w="4841" h="2386" extrusionOk="0">
                <a:moveTo>
                  <a:pt x="759" y="0"/>
                </a:moveTo>
                <a:cubicBezTo>
                  <a:pt x="402" y="0"/>
                  <a:pt x="118" y="287"/>
                  <a:pt x="64" y="666"/>
                </a:cubicBezTo>
                <a:cubicBezTo>
                  <a:pt x="1" y="1111"/>
                  <a:pt x="255" y="1557"/>
                  <a:pt x="701" y="1621"/>
                </a:cubicBezTo>
                <a:cubicBezTo>
                  <a:pt x="1720" y="1812"/>
                  <a:pt x="2739" y="2067"/>
                  <a:pt x="3694" y="2385"/>
                </a:cubicBezTo>
                <a:lnTo>
                  <a:pt x="3949" y="2385"/>
                </a:lnTo>
                <a:cubicBezTo>
                  <a:pt x="4268" y="2321"/>
                  <a:pt x="4586" y="2130"/>
                  <a:pt x="4713" y="1812"/>
                </a:cubicBezTo>
                <a:cubicBezTo>
                  <a:pt x="4841" y="1366"/>
                  <a:pt x="4586" y="920"/>
                  <a:pt x="4140" y="793"/>
                </a:cubicBezTo>
                <a:cubicBezTo>
                  <a:pt x="3121" y="475"/>
                  <a:pt x="2102" y="220"/>
                  <a:pt x="956" y="29"/>
                </a:cubicBezTo>
                <a:cubicBezTo>
                  <a:pt x="889" y="10"/>
                  <a:pt x="823" y="0"/>
                  <a:pt x="7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155;p22"/>
          <p:cNvSpPr/>
          <p:nvPr/>
        </p:nvSpPr>
        <p:spPr>
          <a:xfrm>
            <a:off x="4191423" y="3335613"/>
            <a:ext cx="73593" cy="110881"/>
          </a:xfrm>
          <a:custGeom>
            <a:avLst/>
            <a:gdLst/>
            <a:ahLst/>
            <a:cxnLst/>
            <a:rect l="l" t="t" r="r" b="b"/>
            <a:pathLst>
              <a:path w="3067" h="4621" extrusionOk="0">
                <a:moveTo>
                  <a:pt x="1048" y="1"/>
                </a:moveTo>
                <a:cubicBezTo>
                  <a:pt x="518" y="1"/>
                  <a:pt x="0" y="525"/>
                  <a:pt x="329" y="1182"/>
                </a:cubicBezTo>
                <a:cubicBezTo>
                  <a:pt x="711" y="2074"/>
                  <a:pt x="1093" y="3092"/>
                  <a:pt x="1411" y="4048"/>
                </a:cubicBezTo>
                <a:cubicBezTo>
                  <a:pt x="1539" y="4366"/>
                  <a:pt x="1857" y="4621"/>
                  <a:pt x="2175" y="4621"/>
                </a:cubicBezTo>
                <a:cubicBezTo>
                  <a:pt x="2239" y="4621"/>
                  <a:pt x="2366" y="4621"/>
                  <a:pt x="2430" y="4557"/>
                </a:cubicBezTo>
                <a:cubicBezTo>
                  <a:pt x="2812" y="4430"/>
                  <a:pt x="3067" y="3984"/>
                  <a:pt x="2940" y="3538"/>
                </a:cubicBezTo>
                <a:cubicBezTo>
                  <a:pt x="2621" y="2519"/>
                  <a:pt x="2239" y="1500"/>
                  <a:pt x="1793" y="545"/>
                </a:cubicBezTo>
                <a:cubicBezTo>
                  <a:pt x="1635" y="160"/>
                  <a:pt x="1340" y="1"/>
                  <a:pt x="104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170;p22"/>
          <p:cNvSpPr/>
          <p:nvPr/>
        </p:nvSpPr>
        <p:spPr>
          <a:xfrm>
            <a:off x="1331051" y="1643317"/>
            <a:ext cx="230784" cy="230784"/>
          </a:xfrm>
          <a:custGeom>
            <a:avLst/>
            <a:gdLst/>
            <a:ahLst/>
            <a:cxnLst/>
            <a:rect l="l" t="t" r="r" b="b"/>
            <a:pathLst>
              <a:path w="9618"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171;p22"/>
          <p:cNvSpPr/>
          <p:nvPr/>
        </p:nvSpPr>
        <p:spPr>
          <a:xfrm>
            <a:off x="2385439" y="588929"/>
            <a:ext cx="230760" cy="230784"/>
          </a:xfrm>
          <a:custGeom>
            <a:avLst/>
            <a:gdLst/>
            <a:ahLst/>
            <a:cxnLst/>
            <a:rect l="l" t="t" r="r" b="b"/>
            <a:pathLst>
              <a:path w="9617" h="9618" extrusionOk="0">
                <a:moveTo>
                  <a:pt x="1" y="1"/>
                </a:moveTo>
                <a:lnTo>
                  <a:pt x="1" y="9617"/>
                </a:lnTo>
                <a:lnTo>
                  <a:pt x="9617" y="9617"/>
                </a:lnTo>
                <a:lnTo>
                  <a:pt x="961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172;p22"/>
          <p:cNvSpPr/>
          <p:nvPr/>
        </p:nvSpPr>
        <p:spPr>
          <a:xfrm>
            <a:off x="2963071" y="588929"/>
            <a:ext cx="230760" cy="230784"/>
          </a:xfrm>
          <a:custGeom>
            <a:avLst/>
            <a:gdLst/>
            <a:ahLst/>
            <a:cxnLst/>
            <a:rect l="l" t="t" r="r" b="b"/>
            <a:pathLst>
              <a:path w="9617" h="9618" extrusionOk="0">
                <a:moveTo>
                  <a:pt x="0" y="1"/>
                </a:moveTo>
                <a:lnTo>
                  <a:pt x="0"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177;p22"/>
          <p:cNvSpPr/>
          <p:nvPr/>
        </p:nvSpPr>
        <p:spPr>
          <a:xfrm>
            <a:off x="3959391" y="2384451"/>
            <a:ext cx="385096" cy="427903"/>
          </a:xfrm>
          <a:custGeom>
            <a:avLst/>
            <a:gdLst/>
            <a:ahLst/>
            <a:cxnLst/>
            <a:rect l="l" t="t" r="r" b="b"/>
            <a:pathLst>
              <a:path w="16049" h="17833" extrusionOk="0">
                <a:moveTo>
                  <a:pt x="8024" y="2166"/>
                </a:moveTo>
                <a:lnTo>
                  <a:pt x="14456" y="8216"/>
                </a:lnTo>
                <a:lnTo>
                  <a:pt x="14456" y="16240"/>
                </a:lnTo>
                <a:lnTo>
                  <a:pt x="11081" y="16240"/>
                </a:lnTo>
                <a:lnTo>
                  <a:pt x="11081" y="9872"/>
                </a:lnTo>
                <a:lnTo>
                  <a:pt x="4968" y="9872"/>
                </a:lnTo>
                <a:lnTo>
                  <a:pt x="4968" y="16240"/>
                </a:lnTo>
                <a:lnTo>
                  <a:pt x="1592" y="16240"/>
                </a:lnTo>
                <a:lnTo>
                  <a:pt x="1592" y="8216"/>
                </a:lnTo>
                <a:lnTo>
                  <a:pt x="8024" y="2166"/>
                </a:lnTo>
                <a:close/>
                <a:moveTo>
                  <a:pt x="8024" y="1"/>
                </a:moveTo>
                <a:lnTo>
                  <a:pt x="0" y="7515"/>
                </a:lnTo>
                <a:lnTo>
                  <a:pt x="0" y="17832"/>
                </a:lnTo>
                <a:lnTo>
                  <a:pt x="6560" y="17832"/>
                </a:lnTo>
                <a:lnTo>
                  <a:pt x="6560" y="11464"/>
                </a:lnTo>
                <a:lnTo>
                  <a:pt x="9489" y="11464"/>
                </a:lnTo>
                <a:lnTo>
                  <a:pt x="9489" y="17832"/>
                </a:lnTo>
                <a:lnTo>
                  <a:pt x="16049" y="17832"/>
                </a:lnTo>
                <a:lnTo>
                  <a:pt x="16049" y="7515"/>
                </a:lnTo>
                <a:lnTo>
                  <a:pt x="802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178;p22"/>
          <p:cNvSpPr/>
          <p:nvPr/>
        </p:nvSpPr>
        <p:spPr>
          <a:xfrm>
            <a:off x="1530565" y="198356"/>
            <a:ext cx="504279" cy="431958"/>
          </a:xfrm>
          <a:custGeom>
            <a:avLst/>
            <a:gdLst/>
            <a:ahLst/>
            <a:cxnLst/>
            <a:rect l="l" t="t" r="r" b="b"/>
            <a:pathLst>
              <a:path w="21016" h="18002" extrusionOk="0">
                <a:moveTo>
                  <a:pt x="8980" y="1635"/>
                </a:moveTo>
                <a:cubicBezTo>
                  <a:pt x="15603" y="1635"/>
                  <a:pt x="18851" y="9595"/>
                  <a:pt x="14202" y="14244"/>
                </a:cubicBezTo>
                <a:cubicBezTo>
                  <a:pt x="12701" y="15745"/>
                  <a:pt x="10855" y="16416"/>
                  <a:pt x="9043" y="16416"/>
                </a:cubicBezTo>
                <a:cubicBezTo>
                  <a:pt x="5242" y="16416"/>
                  <a:pt x="1592" y="13464"/>
                  <a:pt x="1592" y="9022"/>
                </a:cubicBezTo>
                <a:cubicBezTo>
                  <a:pt x="1592" y="4883"/>
                  <a:pt x="4904" y="1635"/>
                  <a:pt x="8980" y="1635"/>
                </a:cubicBezTo>
                <a:close/>
                <a:moveTo>
                  <a:pt x="9054" y="0"/>
                </a:moveTo>
                <a:cubicBezTo>
                  <a:pt x="4432" y="0"/>
                  <a:pt x="0" y="3593"/>
                  <a:pt x="0" y="9022"/>
                </a:cubicBezTo>
                <a:cubicBezTo>
                  <a:pt x="0" y="13926"/>
                  <a:pt x="4012" y="18001"/>
                  <a:pt x="8980" y="18001"/>
                </a:cubicBezTo>
                <a:cubicBezTo>
                  <a:pt x="17004" y="18001"/>
                  <a:pt x="21016" y="8322"/>
                  <a:pt x="15348" y="2654"/>
                </a:cubicBezTo>
                <a:cubicBezTo>
                  <a:pt x="13515" y="821"/>
                  <a:pt x="11263" y="0"/>
                  <a:pt x="905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179;p22"/>
          <p:cNvSpPr/>
          <p:nvPr/>
        </p:nvSpPr>
        <p:spPr>
          <a:xfrm>
            <a:off x="1689996" y="306220"/>
            <a:ext cx="97804" cy="226177"/>
          </a:xfrm>
          <a:custGeom>
            <a:avLst/>
            <a:gdLst/>
            <a:ahLst/>
            <a:cxnLst/>
            <a:rect l="l" t="t" r="r" b="b"/>
            <a:pathLst>
              <a:path w="4076" h="9426" extrusionOk="0">
                <a:moveTo>
                  <a:pt x="2484" y="1"/>
                </a:moveTo>
                <a:lnTo>
                  <a:pt x="2484" y="5668"/>
                </a:lnTo>
                <a:lnTo>
                  <a:pt x="0" y="8279"/>
                </a:lnTo>
                <a:lnTo>
                  <a:pt x="1146" y="9426"/>
                </a:lnTo>
                <a:lnTo>
                  <a:pt x="4076" y="6305"/>
                </a:lnTo>
                <a:lnTo>
                  <a:pt x="407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181;p22"/>
          <p:cNvSpPr/>
          <p:nvPr/>
        </p:nvSpPr>
        <p:spPr>
          <a:xfrm>
            <a:off x="2015707" y="643170"/>
            <a:ext cx="145194" cy="145194"/>
          </a:xfrm>
          <a:custGeom>
            <a:avLst/>
            <a:gdLst/>
            <a:ahLst/>
            <a:cxnLst/>
            <a:rect l="l" t="t" r="r" b="b"/>
            <a:pathLst>
              <a:path w="6051" h="6051" extrusionOk="0">
                <a:moveTo>
                  <a:pt x="1146" y="1"/>
                </a:moveTo>
                <a:lnTo>
                  <a:pt x="0" y="1147"/>
                </a:lnTo>
                <a:lnTo>
                  <a:pt x="1911" y="3057"/>
                </a:lnTo>
                <a:lnTo>
                  <a:pt x="0" y="4904"/>
                </a:lnTo>
                <a:lnTo>
                  <a:pt x="1146" y="6051"/>
                </a:lnTo>
                <a:lnTo>
                  <a:pt x="3057" y="4140"/>
                </a:lnTo>
                <a:lnTo>
                  <a:pt x="4904" y="6051"/>
                </a:lnTo>
                <a:lnTo>
                  <a:pt x="6050" y="4904"/>
                </a:lnTo>
                <a:lnTo>
                  <a:pt x="4140" y="3057"/>
                </a:lnTo>
                <a:lnTo>
                  <a:pt x="6050" y="1147"/>
                </a:lnTo>
                <a:lnTo>
                  <a:pt x="4904" y="1"/>
                </a:lnTo>
                <a:lnTo>
                  <a:pt x="3057" y="1911"/>
                </a:lnTo>
                <a:lnTo>
                  <a:pt x="1146"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182;p22"/>
          <p:cNvSpPr/>
          <p:nvPr/>
        </p:nvSpPr>
        <p:spPr>
          <a:xfrm>
            <a:off x="3936452" y="266508"/>
            <a:ext cx="143682" cy="145194"/>
          </a:xfrm>
          <a:custGeom>
            <a:avLst/>
            <a:gdLst/>
            <a:ahLst/>
            <a:cxnLst/>
            <a:rect l="l" t="t" r="r" b="b"/>
            <a:pathLst>
              <a:path w="5988" h="6051" extrusionOk="0">
                <a:moveTo>
                  <a:pt x="1084" y="1"/>
                </a:moveTo>
                <a:lnTo>
                  <a:pt x="1" y="1147"/>
                </a:lnTo>
                <a:lnTo>
                  <a:pt x="1848" y="3057"/>
                </a:lnTo>
                <a:lnTo>
                  <a:pt x="1" y="4904"/>
                </a:lnTo>
                <a:lnTo>
                  <a:pt x="1084" y="6051"/>
                </a:lnTo>
                <a:lnTo>
                  <a:pt x="2994" y="4140"/>
                </a:lnTo>
                <a:lnTo>
                  <a:pt x="4905" y="6051"/>
                </a:lnTo>
                <a:lnTo>
                  <a:pt x="5987" y="4904"/>
                </a:lnTo>
                <a:lnTo>
                  <a:pt x="4140" y="3057"/>
                </a:lnTo>
                <a:lnTo>
                  <a:pt x="5987" y="1147"/>
                </a:lnTo>
                <a:lnTo>
                  <a:pt x="4905" y="1"/>
                </a:lnTo>
                <a:lnTo>
                  <a:pt x="2994" y="1911"/>
                </a:lnTo>
                <a:lnTo>
                  <a:pt x="1084"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184;p22"/>
          <p:cNvSpPr/>
          <p:nvPr/>
        </p:nvSpPr>
        <p:spPr>
          <a:xfrm>
            <a:off x="169693" y="1435496"/>
            <a:ext cx="165062" cy="166597"/>
          </a:xfrm>
          <a:custGeom>
            <a:avLst/>
            <a:gdLst/>
            <a:ahLst/>
            <a:cxnLst/>
            <a:rect l="l" t="t" r="r" b="b"/>
            <a:pathLst>
              <a:path w="6879" h="6943" extrusionOk="0">
                <a:moveTo>
                  <a:pt x="2612" y="1"/>
                </a:moveTo>
                <a:lnTo>
                  <a:pt x="2612" y="2676"/>
                </a:lnTo>
                <a:lnTo>
                  <a:pt x="1" y="2676"/>
                </a:lnTo>
                <a:lnTo>
                  <a:pt x="1" y="4268"/>
                </a:lnTo>
                <a:lnTo>
                  <a:pt x="2612" y="4268"/>
                </a:lnTo>
                <a:lnTo>
                  <a:pt x="2612" y="6942"/>
                </a:lnTo>
                <a:lnTo>
                  <a:pt x="4204" y="6942"/>
                </a:lnTo>
                <a:lnTo>
                  <a:pt x="4204" y="4268"/>
                </a:lnTo>
                <a:lnTo>
                  <a:pt x="6879" y="4268"/>
                </a:lnTo>
                <a:lnTo>
                  <a:pt x="6879" y="2676"/>
                </a:lnTo>
                <a:lnTo>
                  <a:pt x="4204" y="2676"/>
                </a:lnTo>
                <a:lnTo>
                  <a:pt x="42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185;p22"/>
          <p:cNvSpPr/>
          <p:nvPr/>
        </p:nvSpPr>
        <p:spPr>
          <a:xfrm>
            <a:off x="849711" y="1453829"/>
            <a:ext cx="1453233" cy="129933"/>
          </a:xfrm>
          <a:custGeom>
            <a:avLst/>
            <a:gdLst/>
            <a:ahLst/>
            <a:cxnLst/>
            <a:rect l="l" t="t" r="r" b="b"/>
            <a:pathLst>
              <a:path w="60564" h="5415" extrusionOk="0">
                <a:moveTo>
                  <a:pt x="55851" y="1"/>
                </a:moveTo>
                <a:lnTo>
                  <a:pt x="55851" y="1912"/>
                </a:lnTo>
                <a:lnTo>
                  <a:pt x="1083" y="1912"/>
                </a:lnTo>
                <a:cubicBezTo>
                  <a:pt x="0" y="1912"/>
                  <a:pt x="0" y="3504"/>
                  <a:pt x="1083" y="3504"/>
                </a:cubicBezTo>
                <a:lnTo>
                  <a:pt x="55851" y="3504"/>
                </a:lnTo>
                <a:lnTo>
                  <a:pt x="55851" y="5414"/>
                </a:lnTo>
                <a:lnTo>
                  <a:pt x="60564" y="2676"/>
                </a:lnTo>
                <a:lnTo>
                  <a:pt x="55851"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186;p22"/>
          <p:cNvSpPr/>
          <p:nvPr/>
        </p:nvSpPr>
        <p:spPr>
          <a:xfrm>
            <a:off x="71188" y="38460"/>
            <a:ext cx="2017116" cy="591405"/>
          </a:xfrm>
          <a:custGeom>
            <a:avLst/>
            <a:gdLst/>
            <a:ahLst/>
            <a:cxnLst/>
            <a:rect l="l" t="t" r="r" b="b"/>
            <a:pathLst>
              <a:path w="84064" h="24647" extrusionOk="0">
                <a:moveTo>
                  <a:pt x="23563" y="1"/>
                </a:moveTo>
                <a:lnTo>
                  <a:pt x="23563" y="2357"/>
                </a:lnTo>
                <a:lnTo>
                  <a:pt x="7897" y="2357"/>
                </a:lnTo>
                <a:cubicBezTo>
                  <a:pt x="3503" y="2357"/>
                  <a:pt x="0" y="5860"/>
                  <a:pt x="0" y="10254"/>
                </a:cubicBezTo>
                <a:lnTo>
                  <a:pt x="0" y="23882"/>
                </a:lnTo>
                <a:cubicBezTo>
                  <a:pt x="0" y="24265"/>
                  <a:pt x="383" y="24647"/>
                  <a:pt x="828" y="24647"/>
                </a:cubicBezTo>
                <a:cubicBezTo>
                  <a:pt x="1274" y="24647"/>
                  <a:pt x="1593" y="24265"/>
                  <a:pt x="1593" y="23882"/>
                </a:cubicBezTo>
                <a:lnTo>
                  <a:pt x="1593" y="10190"/>
                </a:lnTo>
                <a:cubicBezTo>
                  <a:pt x="1593" y="6751"/>
                  <a:pt x="4395" y="3949"/>
                  <a:pt x="7897" y="3949"/>
                </a:cubicBezTo>
                <a:lnTo>
                  <a:pt x="23563" y="3949"/>
                </a:lnTo>
                <a:lnTo>
                  <a:pt x="23563" y="6369"/>
                </a:lnTo>
                <a:lnTo>
                  <a:pt x="29868" y="6369"/>
                </a:lnTo>
                <a:lnTo>
                  <a:pt x="29868" y="3949"/>
                </a:lnTo>
                <a:lnTo>
                  <a:pt x="79414" y="3949"/>
                </a:lnTo>
                <a:lnTo>
                  <a:pt x="79414" y="5860"/>
                </a:lnTo>
                <a:lnTo>
                  <a:pt x="84063" y="3185"/>
                </a:lnTo>
                <a:lnTo>
                  <a:pt x="79414" y="447"/>
                </a:lnTo>
                <a:lnTo>
                  <a:pt x="79414" y="2357"/>
                </a:lnTo>
                <a:lnTo>
                  <a:pt x="29868" y="2357"/>
                </a:lnTo>
                <a:lnTo>
                  <a:pt x="2986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187;p22"/>
          <p:cNvSpPr/>
          <p:nvPr/>
        </p:nvSpPr>
        <p:spPr>
          <a:xfrm>
            <a:off x="3445946" y="532397"/>
            <a:ext cx="809903" cy="1066626"/>
          </a:xfrm>
          <a:custGeom>
            <a:avLst/>
            <a:gdLst/>
            <a:ahLst/>
            <a:cxnLst/>
            <a:rect l="l" t="t" r="r" b="b"/>
            <a:pathLst>
              <a:path w="33753" h="44452" extrusionOk="0">
                <a:moveTo>
                  <a:pt x="0" y="1"/>
                </a:moveTo>
                <a:lnTo>
                  <a:pt x="0" y="6305"/>
                </a:lnTo>
                <a:lnTo>
                  <a:pt x="6305" y="6305"/>
                </a:lnTo>
                <a:lnTo>
                  <a:pt x="6305" y="3885"/>
                </a:lnTo>
                <a:lnTo>
                  <a:pt x="24264" y="3885"/>
                </a:lnTo>
                <a:cubicBezTo>
                  <a:pt x="27576" y="3885"/>
                  <a:pt x="30250" y="6560"/>
                  <a:pt x="30314" y="9935"/>
                </a:cubicBezTo>
                <a:lnTo>
                  <a:pt x="30314" y="39803"/>
                </a:lnTo>
                <a:lnTo>
                  <a:pt x="28403" y="39803"/>
                </a:lnTo>
                <a:lnTo>
                  <a:pt x="31078" y="44452"/>
                </a:lnTo>
                <a:lnTo>
                  <a:pt x="33753" y="39803"/>
                </a:lnTo>
                <a:lnTo>
                  <a:pt x="31906" y="39803"/>
                </a:lnTo>
                <a:lnTo>
                  <a:pt x="31906" y="9935"/>
                </a:lnTo>
                <a:cubicBezTo>
                  <a:pt x="31842" y="5796"/>
                  <a:pt x="28467" y="2357"/>
                  <a:pt x="24264" y="2357"/>
                </a:cubicBezTo>
                <a:lnTo>
                  <a:pt x="6305" y="2357"/>
                </a:lnTo>
                <a:lnTo>
                  <a:pt x="630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192;p22"/>
          <p:cNvSpPr/>
          <p:nvPr/>
        </p:nvSpPr>
        <p:spPr>
          <a:xfrm>
            <a:off x="3285503" y="4589483"/>
            <a:ext cx="1005510" cy="152824"/>
          </a:xfrm>
          <a:custGeom>
            <a:avLst/>
            <a:gdLst/>
            <a:ahLst/>
            <a:cxnLst/>
            <a:rect l="l" t="t" r="r" b="b"/>
            <a:pathLst>
              <a:path w="41905" h="6369" extrusionOk="0">
                <a:moveTo>
                  <a:pt x="25092" y="1"/>
                </a:moveTo>
                <a:lnTo>
                  <a:pt x="25092" y="2357"/>
                </a:lnTo>
                <a:lnTo>
                  <a:pt x="1019" y="2357"/>
                </a:lnTo>
                <a:cubicBezTo>
                  <a:pt x="0" y="2357"/>
                  <a:pt x="0" y="3949"/>
                  <a:pt x="1019" y="3949"/>
                </a:cubicBezTo>
                <a:lnTo>
                  <a:pt x="25092" y="3949"/>
                </a:lnTo>
                <a:lnTo>
                  <a:pt x="25092" y="6369"/>
                </a:lnTo>
                <a:lnTo>
                  <a:pt x="31397" y="6369"/>
                </a:lnTo>
                <a:lnTo>
                  <a:pt x="31397" y="3949"/>
                </a:lnTo>
                <a:lnTo>
                  <a:pt x="37256" y="3949"/>
                </a:lnTo>
                <a:lnTo>
                  <a:pt x="37256" y="5859"/>
                </a:lnTo>
                <a:lnTo>
                  <a:pt x="41904" y="3185"/>
                </a:lnTo>
                <a:lnTo>
                  <a:pt x="37256" y="446"/>
                </a:lnTo>
                <a:lnTo>
                  <a:pt x="37256" y="2357"/>
                </a:lnTo>
                <a:lnTo>
                  <a:pt x="31397" y="2357"/>
                </a:lnTo>
                <a:lnTo>
                  <a:pt x="3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193;p22"/>
          <p:cNvSpPr/>
          <p:nvPr/>
        </p:nvSpPr>
        <p:spPr>
          <a:xfrm>
            <a:off x="168637" y="4665895"/>
            <a:ext cx="1180770" cy="378017"/>
          </a:xfrm>
          <a:custGeom>
            <a:avLst/>
            <a:gdLst/>
            <a:ahLst/>
            <a:cxnLst/>
            <a:rect l="l" t="t" r="r" b="b"/>
            <a:pathLst>
              <a:path w="49209" h="15754" extrusionOk="0">
                <a:moveTo>
                  <a:pt x="46534" y="1"/>
                </a:moveTo>
                <a:lnTo>
                  <a:pt x="43796" y="4650"/>
                </a:lnTo>
                <a:lnTo>
                  <a:pt x="45706" y="4650"/>
                </a:lnTo>
                <a:lnTo>
                  <a:pt x="45706" y="8725"/>
                </a:lnTo>
                <a:cubicBezTo>
                  <a:pt x="45706" y="10381"/>
                  <a:pt x="44369" y="11719"/>
                  <a:pt x="42713" y="11719"/>
                </a:cubicBezTo>
                <a:lnTo>
                  <a:pt x="32651" y="11719"/>
                </a:lnTo>
                <a:lnTo>
                  <a:pt x="32651" y="9235"/>
                </a:lnTo>
                <a:lnTo>
                  <a:pt x="26346" y="9235"/>
                </a:lnTo>
                <a:lnTo>
                  <a:pt x="26346" y="11719"/>
                </a:lnTo>
                <a:lnTo>
                  <a:pt x="6859" y="11719"/>
                </a:lnTo>
                <a:cubicBezTo>
                  <a:pt x="6497" y="9847"/>
                  <a:pt x="5018" y="8948"/>
                  <a:pt x="3536" y="8948"/>
                </a:cubicBezTo>
                <a:cubicBezTo>
                  <a:pt x="1892" y="8948"/>
                  <a:pt x="243" y="10054"/>
                  <a:pt x="109" y="12164"/>
                </a:cubicBezTo>
                <a:cubicBezTo>
                  <a:pt x="0" y="14441"/>
                  <a:pt x="1778" y="15754"/>
                  <a:pt x="3558" y="15754"/>
                </a:cubicBezTo>
                <a:cubicBezTo>
                  <a:pt x="4915" y="15754"/>
                  <a:pt x="6272" y="14991"/>
                  <a:pt x="6795" y="13311"/>
                </a:cubicBezTo>
                <a:lnTo>
                  <a:pt x="26346" y="13311"/>
                </a:lnTo>
                <a:lnTo>
                  <a:pt x="26346" y="15540"/>
                </a:lnTo>
                <a:lnTo>
                  <a:pt x="32651" y="15540"/>
                </a:lnTo>
                <a:lnTo>
                  <a:pt x="32651" y="13311"/>
                </a:lnTo>
                <a:lnTo>
                  <a:pt x="42650" y="13311"/>
                </a:lnTo>
                <a:cubicBezTo>
                  <a:pt x="45261" y="13311"/>
                  <a:pt x="47298" y="11273"/>
                  <a:pt x="47298" y="8725"/>
                </a:cubicBezTo>
                <a:lnTo>
                  <a:pt x="47298" y="4650"/>
                </a:lnTo>
                <a:lnTo>
                  <a:pt x="49209" y="4650"/>
                </a:lnTo>
                <a:lnTo>
                  <a:pt x="4653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194;p22"/>
          <p:cNvSpPr/>
          <p:nvPr/>
        </p:nvSpPr>
        <p:spPr>
          <a:xfrm>
            <a:off x="1137746" y="519141"/>
            <a:ext cx="189513" cy="161270"/>
          </a:xfrm>
          <a:custGeom>
            <a:avLst/>
            <a:gdLst/>
            <a:ahLst/>
            <a:cxnLst/>
            <a:rect l="l" t="t" r="r" b="b"/>
            <a:pathLst>
              <a:path w="7898" h="6721" extrusionOk="0">
                <a:moveTo>
                  <a:pt x="4522" y="0"/>
                </a:moveTo>
                <a:cubicBezTo>
                  <a:pt x="1465" y="0"/>
                  <a:pt x="1" y="3630"/>
                  <a:pt x="2102" y="5732"/>
                </a:cubicBezTo>
                <a:cubicBezTo>
                  <a:pt x="2805" y="6414"/>
                  <a:pt x="3663" y="6721"/>
                  <a:pt x="4501" y="6721"/>
                </a:cubicBezTo>
                <a:cubicBezTo>
                  <a:pt x="6242" y="6721"/>
                  <a:pt x="7897" y="5396"/>
                  <a:pt x="7897" y="3375"/>
                </a:cubicBezTo>
                <a:cubicBezTo>
                  <a:pt x="7897" y="1465"/>
                  <a:pt x="6369" y="0"/>
                  <a:pt x="452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196;p22"/>
          <p:cNvSpPr/>
          <p:nvPr/>
        </p:nvSpPr>
        <p:spPr>
          <a:xfrm>
            <a:off x="3688919" y="3380771"/>
            <a:ext cx="169645" cy="437069"/>
          </a:xfrm>
          <a:custGeom>
            <a:avLst/>
            <a:gdLst/>
            <a:ahLst/>
            <a:cxnLst/>
            <a:rect l="l" t="t" r="r" b="b"/>
            <a:pathLst>
              <a:path w="7070" h="18215" extrusionOk="0">
                <a:moveTo>
                  <a:pt x="0" y="0"/>
                </a:moveTo>
                <a:cubicBezTo>
                  <a:pt x="0" y="2866"/>
                  <a:pt x="1911" y="4777"/>
                  <a:pt x="3503" y="6305"/>
                </a:cubicBezTo>
                <a:cubicBezTo>
                  <a:pt x="4522" y="7324"/>
                  <a:pt x="5413" y="8279"/>
                  <a:pt x="5541" y="9107"/>
                </a:cubicBezTo>
                <a:cubicBezTo>
                  <a:pt x="5413" y="9935"/>
                  <a:pt x="4522" y="10890"/>
                  <a:pt x="3503" y="11846"/>
                </a:cubicBezTo>
                <a:cubicBezTo>
                  <a:pt x="1911" y="13438"/>
                  <a:pt x="0" y="15348"/>
                  <a:pt x="0" y="18214"/>
                </a:cubicBezTo>
                <a:lnTo>
                  <a:pt x="1592" y="18214"/>
                </a:lnTo>
                <a:cubicBezTo>
                  <a:pt x="1592" y="16049"/>
                  <a:pt x="3121" y="14520"/>
                  <a:pt x="4585" y="13056"/>
                </a:cubicBezTo>
                <a:cubicBezTo>
                  <a:pt x="5859" y="11846"/>
                  <a:pt x="7005" y="10636"/>
                  <a:pt x="7069" y="9235"/>
                </a:cubicBezTo>
                <a:lnTo>
                  <a:pt x="7069" y="9107"/>
                </a:lnTo>
                <a:lnTo>
                  <a:pt x="7069" y="9044"/>
                </a:lnTo>
                <a:cubicBezTo>
                  <a:pt x="7005" y="7579"/>
                  <a:pt x="5859" y="6433"/>
                  <a:pt x="4585" y="5223"/>
                </a:cubicBezTo>
                <a:cubicBezTo>
                  <a:pt x="3121" y="3694"/>
                  <a:pt x="1592" y="2166"/>
                  <a:pt x="159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197;p22"/>
          <p:cNvSpPr/>
          <p:nvPr/>
        </p:nvSpPr>
        <p:spPr>
          <a:xfrm>
            <a:off x="3875336" y="3379235"/>
            <a:ext cx="171180" cy="438605"/>
          </a:xfrm>
          <a:custGeom>
            <a:avLst/>
            <a:gdLst/>
            <a:ahLst/>
            <a:cxnLst/>
            <a:rect l="l" t="t" r="r" b="b"/>
            <a:pathLst>
              <a:path w="7134" h="18279" extrusionOk="0">
                <a:moveTo>
                  <a:pt x="5541" y="1"/>
                </a:moveTo>
                <a:cubicBezTo>
                  <a:pt x="5541" y="2230"/>
                  <a:pt x="4013" y="3758"/>
                  <a:pt x="2484" y="5223"/>
                </a:cubicBezTo>
                <a:cubicBezTo>
                  <a:pt x="1274" y="6433"/>
                  <a:pt x="128" y="7643"/>
                  <a:pt x="1" y="9044"/>
                </a:cubicBezTo>
                <a:lnTo>
                  <a:pt x="1" y="9171"/>
                </a:lnTo>
                <a:lnTo>
                  <a:pt x="1" y="9235"/>
                </a:lnTo>
                <a:cubicBezTo>
                  <a:pt x="128" y="10700"/>
                  <a:pt x="1274" y="11846"/>
                  <a:pt x="2484" y="13056"/>
                </a:cubicBezTo>
                <a:cubicBezTo>
                  <a:pt x="4013" y="14521"/>
                  <a:pt x="5541" y="16113"/>
                  <a:pt x="5541" y="18278"/>
                </a:cubicBezTo>
                <a:lnTo>
                  <a:pt x="7133" y="18278"/>
                </a:lnTo>
                <a:cubicBezTo>
                  <a:pt x="7133" y="15412"/>
                  <a:pt x="5159" y="13502"/>
                  <a:pt x="3631" y="11910"/>
                </a:cubicBezTo>
                <a:cubicBezTo>
                  <a:pt x="2612" y="10891"/>
                  <a:pt x="1656" y="9935"/>
                  <a:pt x="1593" y="9108"/>
                </a:cubicBezTo>
                <a:cubicBezTo>
                  <a:pt x="1656" y="8280"/>
                  <a:pt x="2612" y="7388"/>
                  <a:pt x="3631" y="6369"/>
                </a:cubicBezTo>
                <a:cubicBezTo>
                  <a:pt x="5223" y="4777"/>
                  <a:pt x="7133" y="2867"/>
                  <a:pt x="7133"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198;p22"/>
          <p:cNvSpPr/>
          <p:nvPr/>
        </p:nvSpPr>
        <p:spPr>
          <a:xfrm>
            <a:off x="3779068" y="3467873"/>
            <a:ext cx="177275" cy="111577"/>
          </a:xfrm>
          <a:custGeom>
            <a:avLst/>
            <a:gdLst/>
            <a:ahLst/>
            <a:cxnLst/>
            <a:rect l="l" t="t" r="r" b="b"/>
            <a:pathLst>
              <a:path w="7388" h="4650" extrusionOk="0">
                <a:moveTo>
                  <a:pt x="1" y="0"/>
                </a:moveTo>
                <a:cubicBezTo>
                  <a:pt x="574" y="637"/>
                  <a:pt x="1274" y="1338"/>
                  <a:pt x="1975" y="1975"/>
                </a:cubicBezTo>
                <a:cubicBezTo>
                  <a:pt x="2548" y="2548"/>
                  <a:pt x="3057" y="3248"/>
                  <a:pt x="3439" y="4013"/>
                </a:cubicBezTo>
                <a:cubicBezTo>
                  <a:pt x="3567" y="4204"/>
                  <a:pt x="3630" y="4458"/>
                  <a:pt x="3694" y="4649"/>
                </a:cubicBezTo>
                <a:cubicBezTo>
                  <a:pt x="3694" y="4586"/>
                  <a:pt x="3758" y="4458"/>
                  <a:pt x="3758" y="4395"/>
                </a:cubicBezTo>
                <a:cubicBezTo>
                  <a:pt x="3885" y="4013"/>
                  <a:pt x="4076" y="3694"/>
                  <a:pt x="4267" y="3376"/>
                </a:cubicBezTo>
                <a:cubicBezTo>
                  <a:pt x="4713" y="2803"/>
                  <a:pt x="5159" y="2229"/>
                  <a:pt x="5668" y="1720"/>
                </a:cubicBezTo>
                <a:cubicBezTo>
                  <a:pt x="6242" y="1147"/>
                  <a:pt x="6878" y="574"/>
                  <a:pt x="738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199;p22"/>
          <p:cNvSpPr/>
          <p:nvPr/>
        </p:nvSpPr>
        <p:spPr>
          <a:xfrm>
            <a:off x="3867706" y="3617626"/>
            <a:ext cx="24" cy="24"/>
          </a:xfrm>
          <a:custGeom>
            <a:avLst/>
            <a:gdLst/>
            <a:ahLst/>
            <a:cxnLst/>
            <a:rect l="l" t="t" r="r" b="b"/>
            <a:pathLst>
              <a:path w="1" h="1" extrusionOk="0">
                <a:moveTo>
                  <a:pt x="0" y="0"/>
                </a:moveTo>
                <a:lnTo>
                  <a:pt x="0"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00;p22"/>
          <p:cNvSpPr/>
          <p:nvPr/>
        </p:nvSpPr>
        <p:spPr>
          <a:xfrm>
            <a:off x="3650719" y="3330334"/>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01;p22"/>
          <p:cNvSpPr/>
          <p:nvPr/>
        </p:nvSpPr>
        <p:spPr>
          <a:xfrm>
            <a:off x="3650719" y="3830030"/>
            <a:ext cx="429415" cy="38224"/>
          </a:xfrm>
          <a:custGeom>
            <a:avLst/>
            <a:gdLst/>
            <a:ahLst/>
            <a:cxnLst/>
            <a:rect l="l" t="t" r="r" b="b"/>
            <a:pathLst>
              <a:path w="17896" h="1593" extrusionOk="0">
                <a:moveTo>
                  <a:pt x="0" y="1"/>
                </a:moveTo>
                <a:lnTo>
                  <a:pt x="0" y="1593"/>
                </a:lnTo>
                <a:lnTo>
                  <a:pt x="17895" y="1593"/>
                </a:lnTo>
                <a:lnTo>
                  <a:pt x="17895"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05;p22"/>
          <p:cNvSpPr/>
          <p:nvPr/>
        </p:nvSpPr>
        <p:spPr>
          <a:xfrm>
            <a:off x="4323083" y="1008195"/>
            <a:ext cx="88638" cy="171180"/>
          </a:xfrm>
          <a:custGeom>
            <a:avLst/>
            <a:gdLst/>
            <a:ahLst/>
            <a:cxnLst/>
            <a:rect l="l" t="t" r="r" b="b"/>
            <a:pathLst>
              <a:path w="3694" h="7134" extrusionOk="0">
                <a:moveTo>
                  <a:pt x="2102" y="1"/>
                </a:moveTo>
                <a:lnTo>
                  <a:pt x="2102" y="4268"/>
                </a:lnTo>
                <a:cubicBezTo>
                  <a:pt x="2102" y="5032"/>
                  <a:pt x="2102" y="5669"/>
                  <a:pt x="955" y="5669"/>
                </a:cubicBezTo>
                <a:cubicBezTo>
                  <a:pt x="573" y="5669"/>
                  <a:pt x="191" y="5478"/>
                  <a:pt x="0" y="5159"/>
                </a:cubicBezTo>
                <a:lnTo>
                  <a:pt x="0" y="7006"/>
                </a:lnTo>
                <a:cubicBezTo>
                  <a:pt x="319" y="7134"/>
                  <a:pt x="637" y="7134"/>
                  <a:pt x="955" y="7134"/>
                </a:cubicBezTo>
                <a:cubicBezTo>
                  <a:pt x="2675" y="7134"/>
                  <a:pt x="3694" y="6433"/>
                  <a:pt x="3694" y="4395"/>
                </a:cubicBezTo>
                <a:lnTo>
                  <a:pt x="3694"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06;p22"/>
          <p:cNvSpPr/>
          <p:nvPr/>
        </p:nvSpPr>
        <p:spPr>
          <a:xfrm>
            <a:off x="4430029" y="1011458"/>
            <a:ext cx="142146" cy="175763"/>
          </a:xfrm>
          <a:custGeom>
            <a:avLst/>
            <a:gdLst/>
            <a:ahLst/>
            <a:cxnLst/>
            <a:rect l="l" t="t" r="r" b="b"/>
            <a:pathLst>
              <a:path w="5924" h="7325" extrusionOk="0">
                <a:moveTo>
                  <a:pt x="2867" y="1"/>
                </a:moveTo>
                <a:cubicBezTo>
                  <a:pt x="1593" y="1"/>
                  <a:pt x="256" y="637"/>
                  <a:pt x="256" y="2102"/>
                </a:cubicBezTo>
                <a:cubicBezTo>
                  <a:pt x="256" y="4713"/>
                  <a:pt x="4331" y="3822"/>
                  <a:pt x="4331" y="5223"/>
                </a:cubicBezTo>
                <a:cubicBezTo>
                  <a:pt x="4331" y="5860"/>
                  <a:pt x="3504" y="6051"/>
                  <a:pt x="3058" y="6051"/>
                </a:cubicBezTo>
                <a:cubicBezTo>
                  <a:pt x="3019" y="6054"/>
                  <a:pt x="2980" y="6055"/>
                  <a:pt x="2942" y="6055"/>
                </a:cubicBezTo>
                <a:cubicBezTo>
                  <a:pt x="2230" y="6055"/>
                  <a:pt x="1654" y="5505"/>
                  <a:pt x="1593" y="4841"/>
                </a:cubicBezTo>
                <a:lnTo>
                  <a:pt x="1" y="4841"/>
                </a:lnTo>
                <a:cubicBezTo>
                  <a:pt x="1" y="6496"/>
                  <a:pt x="1466" y="7324"/>
                  <a:pt x="2994" y="7324"/>
                </a:cubicBezTo>
                <a:cubicBezTo>
                  <a:pt x="4586" y="7324"/>
                  <a:pt x="5924" y="6687"/>
                  <a:pt x="5924" y="5032"/>
                </a:cubicBezTo>
                <a:cubicBezTo>
                  <a:pt x="5924" y="2357"/>
                  <a:pt x="1848" y="3249"/>
                  <a:pt x="1848" y="1975"/>
                </a:cubicBezTo>
                <a:cubicBezTo>
                  <a:pt x="1848" y="1465"/>
                  <a:pt x="2485" y="1274"/>
                  <a:pt x="2867" y="1274"/>
                </a:cubicBezTo>
                <a:cubicBezTo>
                  <a:pt x="3695" y="1274"/>
                  <a:pt x="4077" y="1529"/>
                  <a:pt x="4204" y="2230"/>
                </a:cubicBezTo>
                <a:lnTo>
                  <a:pt x="5669" y="2230"/>
                </a:lnTo>
                <a:cubicBezTo>
                  <a:pt x="5605" y="637"/>
                  <a:pt x="4331" y="1"/>
                  <a:pt x="2867" y="1"/>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207;p22"/>
          <p:cNvSpPr/>
          <p:nvPr/>
        </p:nvSpPr>
        <p:spPr>
          <a:xfrm>
            <a:off x="3647623" y="1901527"/>
            <a:ext cx="131445" cy="169645"/>
          </a:xfrm>
          <a:custGeom>
            <a:avLst/>
            <a:gdLst/>
            <a:ahLst/>
            <a:cxnLst/>
            <a:rect l="l" t="t" r="r" b="b"/>
            <a:pathLst>
              <a:path w="5478" h="7070" extrusionOk="0">
                <a:moveTo>
                  <a:pt x="0" y="1"/>
                </a:moveTo>
                <a:lnTo>
                  <a:pt x="0" y="7069"/>
                </a:lnTo>
                <a:lnTo>
                  <a:pt x="1529" y="7069"/>
                </a:lnTo>
                <a:lnTo>
                  <a:pt x="1529" y="4267"/>
                </a:lnTo>
                <a:lnTo>
                  <a:pt x="3821" y="4267"/>
                </a:lnTo>
                <a:lnTo>
                  <a:pt x="3821" y="7069"/>
                </a:lnTo>
                <a:lnTo>
                  <a:pt x="5477" y="7069"/>
                </a:lnTo>
                <a:lnTo>
                  <a:pt x="5477" y="1"/>
                </a:lnTo>
                <a:lnTo>
                  <a:pt x="3821" y="1"/>
                </a:lnTo>
                <a:lnTo>
                  <a:pt x="3821" y="2866"/>
                </a:lnTo>
                <a:lnTo>
                  <a:pt x="1529" y="2866"/>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208;p22"/>
          <p:cNvSpPr/>
          <p:nvPr/>
        </p:nvSpPr>
        <p:spPr>
          <a:xfrm>
            <a:off x="3788258" y="1901526"/>
            <a:ext cx="134492" cy="169645"/>
          </a:xfrm>
          <a:custGeom>
            <a:avLst/>
            <a:gdLst/>
            <a:ahLst/>
            <a:cxnLst/>
            <a:rect l="l" t="t" r="r" b="b"/>
            <a:pathLst>
              <a:path w="5605" h="7070" extrusionOk="0">
                <a:moveTo>
                  <a:pt x="1" y="1"/>
                </a:moveTo>
                <a:lnTo>
                  <a:pt x="1" y="1465"/>
                </a:lnTo>
                <a:lnTo>
                  <a:pt x="2038" y="1465"/>
                </a:lnTo>
                <a:lnTo>
                  <a:pt x="2038" y="7069"/>
                </a:lnTo>
                <a:lnTo>
                  <a:pt x="3567" y="7069"/>
                </a:lnTo>
                <a:lnTo>
                  <a:pt x="3567" y="1465"/>
                </a:lnTo>
                <a:lnTo>
                  <a:pt x="5605" y="1465"/>
                </a:lnTo>
                <a:lnTo>
                  <a:pt x="5605"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209;p22"/>
          <p:cNvSpPr/>
          <p:nvPr/>
        </p:nvSpPr>
        <p:spPr>
          <a:xfrm>
            <a:off x="3915827" y="1901525"/>
            <a:ext cx="224665" cy="169645"/>
          </a:xfrm>
          <a:custGeom>
            <a:avLst/>
            <a:gdLst/>
            <a:ahLst/>
            <a:cxnLst/>
            <a:rect l="l" t="t" r="r" b="b"/>
            <a:pathLst>
              <a:path w="9363" h="7070" extrusionOk="0">
                <a:moveTo>
                  <a:pt x="1402" y="1"/>
                </a:moveTo>
                <a:lnTo>
                  <a:pt x="0" y="7069"/>
                </a:lnTo>
                <a:lnTo>
                  <a:pt x="1720" y="7069"/>
                </a:lnTo>
                <a:lnTo>
                  <a:pt x="2548" y="2229"/>
                </a:lnTo>
                <a:lnTo>
                  <a:pt x="3949" y="7069"/>
                </a:lnTo>
                <a:lnTo>
                  <a:pt x="5477" y="7069"/>
                </a:lnTo>
                <a:lnTo>
                  <a:pt x="6815" y="2229"/>
                </a:lnTo>
                <a:lnTo>
                  <a:pt x="7643" y="7069"/>
                </a:lnTo>
                <a:lnTo>
                  <a:pt x="9362" y="7069"/>
                </a:lnTo>
                <a:lnTo>
                  <a:pt x="8025" y="1"/>
                </a:lnTo>
                <a:lnTo>
                  <a:pt x="6178" y="1"/>
                </a:lnTo>
                <a:lnTo>
                  <a:pt x="4713" y="4968"/>
                </a:lnTo>
                <a:lnTo>
                  <a:pt x="3248"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210;p22"/>
          <p:cNvSpPr/>
          <p:nvPr/>
        </p:nvSpPr>
        <p:spPr>
          <a:xfrm>
            <a:off x="4179495" y="1911831"/>
            <a:ext cx="97828" cy="169645"/>
          </a:xfrm>
          <a:custGeom>
            <a:avLst/>
            <a:gdLst/>
            <a:ahLst/>
            <a:cxnLst/>
            <a:rect l="l" t="t" r="r" b="b"/>
            <a:pathLst>
              <a:path w="4077" h="7070" extrusionOk="0">
                <a:moveTo>
                  <a:pt x="1" y="1"/>
                </a:moveTo>
                <a:lnTo>
                  <a:pt x="1" y="7069"/>
                </a:lnTo>
                <a:lnTo>
                  <a:pt x="4076" y="7069"/>
                </a:lnTo>
                <a:lnTo>
                  <a:pt x="4076" y="5668"/>
                </a:lnTo>
                <a:lnTo>
                  <a:pt x="1529" y="5668"/>
                </a:lnTo>
                <a:lnTo>
                  <a:pt x="1529" y="1"/>
                </a:ln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211;p22"/>
          <p:cNvSpPr/>
          <p:nvPr/>
        </p:nvSpPr>
        <p:spPr>
          <a:xfrm>
            <a:off x="24523" y="4483965"/>
            <a:ext cx="155896" cy="203262"/>
          </a:xfrm>
          <a:custGeom>
            <a:avLst/>
            <a:gdLst/>
            <a:ahLst/>
            <a:cxnLst/>
            <a:rect l="l" t="t" r="r" b="b"/>
            <a:pathLst>
              <a:path w="6497" h="8471" extrusionOk="0">
                <a:moveTo>
                  <a:pt x="6496" y="0"/>
                </a:moveTo>
                <a:lnTo>
                  <a:pt x="0" y="3057"/>
                </a:lnTo>
                <a:lnTo>
                  <a:pt x="0" y="5413"/>
                </a:lnTo>
                <a:lnTo>
                  <a:pt x="6496" y="8470"/>
                </a:lnTo>
                <a:lnTo>
                  <a:pt x="6496" y="6560"/>
                </a:lnTo>
                <a:lnTo>
                  <a:pt x="1402" y="4267"/>
                </a:lnTo>
                <a:lnTo>
                  <a:pt x="6496" y="1911"/>
                </a:lnTo>
                <a:lnTo>
                  <a:pt x="649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212;p22"/>
          <p:cNvSpPr/>
          <p:nvPr/>
        </p:nvSpPr>
        <p:spPr>
          <a:xfrm>
            <a:off x="192632" y="4384722"/>
            <a:ext cx="198679" cy="365252"/>
          </a:xfrm>
          <a:custGeom>
            <a:avLst/>
            <a:gdLst/>
            <a:ahLst/>
            <a:cxnLst/>
            <a:rect l="l" t="t" r="r" b="b"/>
            <a:pathLst>
              <a:path w="8280" h="15222" extrusionOk="0">
                <a:moveTo>
                  <a:pt x="6114" y="1"/>
                </a:moveTo>
                <a:lnTo>
                  <a:pt x="0" y="15221"/>
                </a:lnTo>
                <a:lnTo>
                  <a:pt x="2165" y="15221"/>
                </a:lnTo>
                <a:lnTo>
                  <a:pt x="827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213;p22"/>
          <p:cNvSpPr/>
          <p:nvPr/>
        </p:nvSpPr>
        <p:spPr>
          <a:xfrm>
            <a:off x="3801989" y="4086729"/>
            <a:ext cx="230760" cy="230784"/>
          </a:xfrm>
          <a:custGeom>
            <a:avLst/>
            <a:gdLst/>
            <a:ahLst/>
            <a:cxnLst/>
            <a:rect l="l" t="t" r="r" b="b"/>
            <a:pathLst>
              <a:path w="9617" h="9618" extrusionOk="0">
                <a:moveTo>
                  <a:pt x="1" y="1"/>
                </a:moveTo>
                <a:lnTo>
                  <a:pt x="1" y="9617"/>
                </a:lnTo>
                <a:lnTo>
                  <a:pt x="9617" y="9617"/>
                </a:lnTo>
                <a:lnTo>
                  <a:pt x="9617"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880410" y="623541"/>
            <a:ext cx="2896694" cy="10788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solidFill>
                  <a:srgbClr val="FFFFFF"/>
                </a:solidFill>
              </a:rPr>
              <a:t>LOGIN PAGE</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Once the users are registered in our website , they can enter their username and password to login into our website whenever they open. </a:t>
            </a:r>
          </a:p>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This enable the people to place order through online</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xmlns="" id="{9D1C19B1-C982-60BB-89E7-4A8C18B47776}"/>
              </a:ext>
            </a:extLst>
          </p:cNvPr>
          <p:cNvPicPr>
            <a:picLocks noChangeAspect="1"/>
          </p:cNvPicPr>
          <p:nvPr/>
        </p:nvPicPr>
        <p:blipFill rotWithShape="1">
          <a:blip r:embed="rId3"/>
          <a:srcRect t="4247" b="4735"/>
          <a:stretch/>
        </p:blipFill>
        <p:spPr>
          <a:xfrm>
            <a:off x="163551" y="460917"/>
            <a:ext cx="5523571" cy="4341541"/>
          </a:xfrm>
          <a:prstGeom prst="rect">
            <a:avLst/>
          </a:prstGeom>
        </p:spPr>
      </p:pic>
    </p:spTree>
    <p:extLst>
      <p:ext uri="{BB962C8B-B14F-4D97-AF65-F5344CB8AC3E}">
        <p14:creationId xmlns:p14="http://schemas.microsoft.com/office/powerpoint/2010/main" val="35536396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880410" y="623541"/>
            <a:ext cx="2896694" cy="10788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solidFill>
                  <a:srgbClr val="FFFFFF"/>
                </a:solidFill>
              </a:rPr>
              <a:t>ONLINE ORDER</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This is the page where the users can buy the food that they want.</a:t>
            </a:r>
          </a:p>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They can increase or decrease the quantity or they can delete the item from cart</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Once they decided the items and put it in the cart, they can place order .</a:t>
            </a:r>
          </a:p>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If they press place order, it will take them to a payment page where the users can put their card details and they can pay.</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xmlns="" id="{66CDF6D8-2044-9BAD-9A48-3DD5189BC7BF}"/>
              </a:ext>
            </a:extLst>
          </p:cNvPr>
          <p:cNvPicPr>
            <a:picLocks noChangeAspect="1"/>
          </p:cNvPicPr>
          <p:nvPr/>
        </p:nvPicPr>
        <p:blipFill rotWithShape="1">
          <a:blip r:embed="rId3"/>
          <a:srcRect t="4585" b="4089"/>
          <a:stretch/>
        </p:blipFill>
        <p:spPr>
          <a:xfrm>
            <a:off x="149539" y="505521"/>
            <a:ext cx="5597056" cy="4230027"/>
          </a:xfrm>
          <a:prstGeom prst="rect">
            <a:avLst/>
          </a:prstGeom>
        </p:spPr>
      </p:pic>
    </p:spTree>
    <p:extLst>
      <p:ext uri="{BB962C8B-B14F-4D97-AF65-F5344CB8AC3E}">
        <p14:creationId xmlns:p14="http://schemas.microsoft.com/office/powerpoint/2010/main" val="126443556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6"/>
        <p:cNvGrpSpPr/>
        <p:nvPr/>
      </p:nvGrpSpPr>
      <p:grpSpPr>
        <a:xfrm>
          <a:off x="0" y="0"/>
          <a:ext cx="0" cy="0"/>
          <a:chOff x="0" y="0"/>
          <a:chExt cx="0" cy="0"/>
        </a:xfrm>
      </p:grpSpPr>
      <p:sp>
        <p:nvSpPr>
          <p:cNvPr id="377" name="Google Shape;377;p27"/>
          <p:cNvSpPr/>
          <p:nvPr/>
        </p:nvSpPr>
        <p:spPr>
          <a:xfrm rot="-3173578">
            <a:off x="2948502" y="636938"/>
            <a:ext cx="755592" cy="874209"/>
          </a:xfrm>
          <a:custGeom>
            <a:avLst/>
            <a:gdLst/>
            <a:ahLst/>
            <a:cxnLst/>
            <a:rect l="l" t="t" r="r" b="b"/>
            <a:pathLst>
              <a:path w="23601" h="27306" fill="none" extrusionOk="0">
                <a:moveTo>
                  <a:pt x="7583" y="1747"/>
                </a:moveTo>
                <a:cubicBezTo>
                  <a:pt x="16316" y="0"/>
                  <a:pt x="23600" y="8392"/>
                  <a:pt x="20704" y="16784"/>
                </a:cubicBezTo>
                <a:cubicBezTo>
                  <a:pt x="17807" y="25218"/>
                  <a:pt x="6859" y="27306"/>
                  <a:pt x="1108" y="20533"/>
                </a:cubicBezTo>
                <a:cubicBezTo>
                  <a:pt x="682" y="20064"/>
                  <a:pt x="299" y="19553"/>
                  <a:pt x="1" y="18999"/>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78" name="Google Shape;378;p27"/>
          <p:cNvSpPr/>
          <p:nvPr/>
        </p:nvSpPr>
        <p:spPr>
          <a:xfrm>
            <a:off x="5784719" y="3707004"/>
            <a:ext cx="1373867" cy="1113719"/>
          </a:xfrm>
          <a:custGeom>
            <a:avLst/>
            <a:gdLst/>
            <a:ahLst/>
            <a:cxnLst/>
            <a:rect l="l" t="t" r="r" b="b"/>
            <a:pathLst>
              <a:path w="25645" h="20789" fill="none" extrusionOk="0">
                <a:moveTo>
                  <a:pt x="23472" y="5709"/>
                </a:moveTo>
                <a:cubicBezTo>
                  <a:pt x="25645" y="13547"/>
                  <a:pt x="18488" y="20789"/>
                  <a:pt x="10608" y="18744"/>
                </a:cubicBezTo>
                <a:cubicBezTo>
                  <a:pt x="2684" y="16657"/>
                  <a:pt x="1" y="6859"/>
                  <a:pt x="5752" y="1066"/>
                </a:cubicBezTo>
                <a:cubicBezTo>
                  <a:pt x="6092" y="683"/>
                  <a:pt x="6518" y="299"/>
                  <a:pt x="6944" y="1"/>
                </a:cubicBezTo>
              </a:path>
            </a:pathLst>
          </a:custGeom>
          <a:solidFill>
            <a:schemeClr val="accent1"/>
          </a:solidFill>
          <a:ln w="13850" cap="rnd"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27"/>
          <p:cNvSpPr/>
          <p:nvPr/>
        </p:nvSpPr>
        <p:spPr>
          <a:xfrm>
            <a:off x="-2" y="2933780"/>
            <a:ext cx="2563026" cy="2560152"/>
          </a:xfrm>
          <a:custGeom>
            <a:avLst/>
            <a:gdLst/>
            <a:ahLst/>
            <a:cxnLst/>
            <a:rect l="l" t="t" r="r" b="b"/>
            <a:pathLst>
              <a:path w="39235" h="39191" fill="none" extrusionOk="0">
                <a:moveTo>
                  <a:pt x="37487" y="27817"/>
                </a:moveTo>
                <a:lnTo>
                  <a:pt x="39234" y="20661"/>
                </a:lnTo>
                <a:lnTo>
                  <a:pt x="34719" y="19511"/>
                </a:lnTo>
                <a:cubicBezTo>
                  <a:pt x="34676" y="18062"/>
                  <a:pt x="34420" y="16614"/>
                  <a:pt x="33952" y="15251"/>
                </a:cubicBezTo>
                <a:lnTo>
                  <a:pt x="38041" y="12780"/>
                </a:lnTo>
                <a:lnTo>
                  <a:pt x="34250" y="6475"/>
                </a:lnTo>
                <a:lnTo>
                  <a:pt x="30075" y="8989"/>
                </a:lnTo>
                <a:cubicBezTo>
                  <a:pt x="29053" y="8009"/>
                  <a:pt x="27903" y="7157"/>
                  <a:pt x="26668" y="6475"/>
                </a:cubicBezTo>
                <a:lnTo>
                  <a:pt x="27860" y="1747"/>
                </a:lnTo>
                <a:lnTo>
                  <a:pt x="20704" y="1"/>
                </a:lnTo>
                <a:lnTo>
                  <a:pt x="19554" y="4601"/>
                </a:lnTo>
                <a:cubicBezTo>
                  <a:pt x="18105" y="4601"/>
                  <a:pt x="16657" y="4772"/>
                  <a:pt x="15294" y="5155"/>
                </a:cubicBezTo>
                <a:lnTo>
                  <a:pt x="12866" y="1108"/>
                </a:lnTo>
                <a:lnTo>
                  <a:pt x="6518" y="4942"/>
                </a:lnTo>
                <a:lnTo>
                  <a:pt x="8819" y="8776"/>
                </a:lnTo>
                <a:cubicBezTo>
                  <a:pt x="7711" y="9841"/>
                  <a:pt x="6774" y="11033"/>
                  <a:pt x="6007" y="12354"/>
                </a:cubicBezTo>
                <a:lnTo>
                  <a:pt x="1790" y="11289"/>
                </a:lnTo>
                <a:lnTo>
                  <a:pt x="1" y="18531"/>
                </a:lnTo>
                <a:lnTo>
                  <a:pt x="3963" y="19511"/>
                </a:lnTo>
                <a:cubicBezTo>
                  <a:pt x="3920" y="21129"/>
                  <a:pt x="4133" y="22748"/>
                  <a:pt x="4602" y="24282"/>
                </a:cubicBezTo>
                <a:lnTo>
                  <a:pt x="1194" y="26326"/>
                </a:lnTo>
                <a:lnTo>
                  <a:pt x="4985" y="32673"/>
                </a:lnTo>
                <a:lnTo>
                  <a:pt x="8308" y="30671"/>
                </a:lnTo>
                <a:cubicBezTo>
                  <a:pt x="9458" y="31907"/>
                  <a:pt x="10821" y="32886"/>
                  <a:pt x="12312" y="33653"/>
                </a:cubicBezTo>
                <a:lnTo>
                  <a:pt x="11375" y="37402"/>
                </a:lnTo>
                <a:lnTo>
                  <a:pt x="18574" y="39191"/>
                </a:lnTo>
                <a:lnTo>
                  <a:pt x="19511" y="35357"/>
                </a:lnTo>
                <a:cubicBezTo>
                  <a:pt x="21130" y="35357"/>
                  <a:pt x="22748" y="35059"/>
                  <a:pt x="24325" y="34548"/>
                </a:cubicBezTo>
                <a:lnTo>
                  <a:pt x="26412" y="37998"/>
                </a:lnTo>
                <a:lnTo>
                  <a:pt x="32716" y="34164"/>
                </a:lnTo>
                <a:lnTo>
                  <a:pt x="30544" y="30543"/>
                </a:lnTo>
                <a:cubicBezTo>
                  <a:pt x="31609" y="29393"/>
                  <a:pt x="32503" y="28115"/>
                  <a:pt x="33185" y="26710"/>
                </a:cubicBezTo>
                <a:close/>
                <a:moveTo>
                  <a:pt x="26242" y="23430"/>
                </a:moveTo>
                <a:cubicBezTo>
                  <a:pt x="25986" y="23898"/>
                  <a:pt x="25688" y="24367"/>
                  <a:pt x="25347" y="24793"/>
                </a:cubicBezTo>
                <a:cubicBezTo>
                  <a:pt x="22961" y="27902"/>
                  <a:pt x="18574" y="28627"/>
                  <a:pt x="15294" y="26497"/>
                </a:cubicBezTo>
                <a:cubicBezTo>
                  <a:pt x="14953" y="26284"/>
                  <a:pt x="14612" y="26028"/>
                  <a:pt x="14271" y="25730"/>
                </a:cubicBezTo>
                <a:cubicBezTo>
                  <a:pt x="12993" y="24622"/>
                  <a:pt x="12141" y="23131"/>
                  <a:pt x="11843" y="21470"/>
                </a:cubicBezTo>
                <a:cubicBezTo>
                  <a:pt x="11715" y="21001"/>
                  <a:pt x="11673" y="20490"/>
                  <a:pt x="11673" y="20022"/>
                </a:cubicBezTo>
                <a:cubicBezTo>
                  <a:pt x="11673" y="19383"/>
                  <a:pt x="11758" y="18744"/>
                  <a:pt x="11886" y="18147"/>
                </a:cubicBezTo>
                <a:cubicBezTo>
                  <a:pt x="13036" y="13249"/>
                  <a:pt x="18574" y="10778"/>
                  <a:pt x="23004" y="13249"/>
                </a:cubicBezTo>
                <a:cubicBezTo>
                  <a:pt x="23600" y="13589"/>
                  <a:pt x="24197" y="14015"/>
                  <a:pt x="24708" y="14484"/>
                </a:cubicBezTo>
                <a:cubicBezTo>
                  <a:pt x="26625" y="16401"/>
                  <a:pt x="27434" y="19212"/>
                  <a:pt x="26838" y="21853"/>
                </a:cubicBezTo>
                <a:cubicBezTo>
                  <a:pt x="26710" y="22407"/>
                  <a:pt x="26497" y="22918"/>
                  <a:pt x="26242" y="23430"/>
                </a:cubicBezTo>
                <a:close/>
              </a:path>
            </a:pathLst>
          </a:custGeom>
          <a:solidFill>
            <a:schemeClr val="accent1"/>
          </a:solidFill>
          <a:ln w="26625" cap="flat" cmpd="sng">
            <a:solidFill>
              <a:srgbClr val="1EFFC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0" name="Google Shape;380;p27"/>
          <p:cNvSpPr/>
          <p:nvPr/>
        </p:nvSpPr>
        <p:spPr>
          <a:xfrm>
            <a:off x="6101912" y="3732129"/>
            <a:ext cx="837606" cy="839856"/>
          </a:xfrm>
          <a:custGeom>
            <a:avLst/>
            <a:gdLst/>
            <a:ahLst/>
            <a:cxnLst/>
            <a:rect l="l" t="t" r="r" b="b"/>
            <a:pathLst>
              <a:path w="15635" h="15677" extrusionOk="0">
                <a:moveTo>
                  <a:pt x="7626" y="4942"/>
                </a:moveTo>
                <a:cubicBezTo>
                  <a:pt x="7882" y="4942"/>
                  <a:pt x="8137" y="4942"/>
                  <a:pt x="8393" y="5027"/>
                </a:cubicBezTo>
                <a:cubicBezTo>
                  <a:pt x="8648" y="5070"/>
                  <a:pt x="8861" y="5155"/>
                  <a:pt x="9032" y="5240"/>
                </a:cubicBezTo>
                <a:cubicBezTo>
                  <a:pt x="9287" y="5368"/>
                  <a:pt x="9500" y="5496"/>
                  <a:pt x="9671" y="5666"/>
                </a:cubicBezTo>
                <a:cubicBezTo>
                  <a:pt x="9884" y="5879"/>
                  <a:pt x="10097" y="6092"/>
                  <a:pt x="10225" y="6305"/>
                </a:cubicBezTo>
                <a:cubicBezTo>
                  <a:pt x="10523" y="6731"/>
                  <a:pt x="10693" y="7157"/>
                  <a:pt x="10736" y="7668"/>
                </a:cubicBezTo>
                <a:cubicBezTo>
                  <a:pt x="10778" y="7924"/>
                  <a:pt x="10778" y="8179"/>
                  <a:pt x="10736" y="8478"/>
                </a:cubicBezTo>
                <a:cubicBezTo>
                  <a:pt x="10693" y="8776"/>
                  <a:pt x="10608" y="9074"/>
                  <a:pt x="10480" y="9372"/>
                </a:cubicBezTo>
                <a:cubicBezTo>
                  <a:pt x="10352" y="9585"/>
                  <a:pt x="10225" y="9756"/>
                  <a:pt x="10097" y="9926"/>
                </a:cubicBezTo>
                <a:cubicBezTo>
                  <a:pt x="9926" y="10096"/>
                  <a:pt x="9799" y="10267"/>
                  <a:pt x="9628" y="10394"/>
                </a:cubicBezTo>
                <a:cubicBezTo>
                  <a:pt x="9117" y="10820"/>
                  <a:pt x="8521" y="11033"/>
                  <a:pt x="7882" y="11076"/>
                </a:cubicBezTo>
                <a:lnTo>
                  <a:pt x="7370" y="11076"/>
                </a:lnTo>
                <a:cubicBezTo>
                  <a:pt x="6689" y="11033"/>
                  <a:pt x="6007" y="10735"/>
                  <a:pt x="5539" y="10224"/>
                </a:cubicBezTo>
                <a:cubicBezTo>
                  <a:pt x="5411" y="10096"/>
                  <a:pt x="5326" y="9969"/>
                  <a:pt x="5198" y="9841"/>
                </a:cubicBezTo>
                <a:cubicBezTo>
                  <a:pt x="4815" y="9287"/>
                  <a:pt x="4602" y="8605"/>
                  <a:pt x="4602" y="7924"/>
                </a:cubicBezTo>
                <a:cubicBezTo>
                  <a:pt x="4602" y="7753"/>
                  <a:pt x="4644" y="7540"/>
                  <a:pt x="4687" y="7370"/>
                </a:cubicBezTo>
                <a:cubicBezTo>
                  <a:pt x="4729" y="7114"/>
                  <a:pt x="4815" y="6901"/>
                  <a:pt x="4942" y="6646"/>
                </a:cubicBezTo>
                <a:cubicBezTo>
                  <a:pt x="5070" y="6348"/>
                  <a:pt x="5283" y="6049"/>
                  <a:pt x="5581" y="5794"/>
                </a:cubicBezTo>
                <a:cubicBezTo>
                  <a:pt x="5709" y="5623"/>
                  <a:pt x="5880" y="5496"/>
                  <a:pt x="6093" y="5368"/>
                </a:cubicBezTo>
                <a:cubicBezTo>
                  <a:pt x="6561" y="5112"/>
                  <a:pt x="7072" y="4942"/>
                  <a:pt x="7626" y="4942"/>
                </a:cubicBezTo>
                <a:close/>
                <a:moveTo>
                  <a:pt x="6731" y="1"/>
                </a:moveTo>
                <a:lnTo>
                  <a:pt x="3920" y="938"/>
                </a:lnTo>
                <a:lnTo>
                  <a:pt x="4474" y="2684"/>
                </a:lnTo>
                <a:cubicBezTo>
                  <a:pt x="3963" y="2982"/>
                  <a:pt x="3494" y="3366"/>
                  <a:pt x="3068" y="3834"/>
                </a:cubicBezTo>
                <a:lnTo>
                  <a:pt x="1534" y="3068"/>
                </a:lnTo>
                <a:lnTo>
                  <a:pt x="214" y="5709"/>
                </a:lnTo>
                <a:lnTo>
                  <a:pt x="1662" y="6433"/>
                </a:lnTo>
                <a:cubicBezTo>
                  <a:pt x="1534" y="7072"/>
                  <a:pt x="1449" y="7753"/>
                  <a:pt x="1492" y="8392"/>
                </a:cubicBezTo>
                <a:lnTo>
                  <a:pt x="1" y="8904"/>
                </a:lnTo>
                <a:lnTo>
                  <a:pt x="938" y="11758"/>
                </a:lnTo>
                <a:lnTo>
                  <a:pt x="2429" y="11246"/>
                </a:lnTo>
                <a:cubicBezTo>
                  <a:pt x="2770" y="11800"/>
                  <a:pt x="3196" y="12311"/>
                  <a:pt x="3750" y="12737"/>
                </a:cubicBezTo>
                <a:lnTo>
                  <a:pt x="3068" y="14143"/>
                </a:lnTo>
                <a:lnTo>
                  <a:pt x="5709" y="15464"/>
                </a:lnTo>
                <a:lnTo>
                  <a:pt x="6433" y="14015"/>
                </a:lnTo>
                <a:cubicBezTo>
                  <a:pt x="6859" y="14129"/>
                  <a:pt x="7285" y="14167"/>
                  <a:pt x="7724" y="14167"/>
                </a:cubicBezTo>
                <a:cubicBezTo>
                  <a:pt x="7943" y="14167"/>
                  <a:pt x="8166" y="14157"/>
                  <a:pt x="8393" y="14143"/>
                </a:cubicBezTo>
                <a:lnTo>
                  <a:pt x="8904" y="15677"/>
                </a:lnTo>
                <a:lnTo>
                  <a:pt x="11715" y="14697"/>
                </a:lnTo>
                <a:lnTo>
                  <a:pt x="11204" y="13121"/>
                </a:lnTo>
                <a:cubicBezTo>
                  <a:pt x="11715" y="12737"/>
                  <a:pt x="12184" y="12311"/>
                  <a:pt x="12567" y="11843"/>
                </a:cubicBezTo>
                <a:lnTo>
                  <a:pt x="14101" y="12610"/>
                </a:lnTo>
                <a:lnTo>
                  <a:pt x="15422" y="9926"/>
                </a:lnTo>
                <a:lnTo>
                  <a:pt x="13760" y="9117"/>
                </a:lnTo>
                <a:cubicBezTo>
                  <a:pt x="13845" y="8520"/>
                  <a:pt x="13888" y="7966"/>
                  <a:pt x="13845" y="7370"/>
                </a:cubicBezTo>
                <a:lnTo>
                  <a:pt x="15635" y="6774"/>
                </a:lnTo>
                <a:lnTo>
                  <a:pt x="14697" y="3920"/>
                </a:lnTo>
                <a:lnTo>
                  <a:pt x="12866" y="4559"/>
                </a:lnTo>
                <a:cubicBezTo>
                  <a:pt x="12525" y="4090"/>
                  <a:pt x="12141" y="3664"/>
                  <a:pt x="11715" y="3323"/>
                </a:cubicBezTo>
                <a:lnTo>
                  <a:pt x="12610" y="1534"/>
                </a:lnTo>
                <a:lnTo>
                  <a:pt x="9926" y="214"/>
                </a:lnTo>
                <a:lnTo>
                  <a:pt x="9074" y="1960"/>
                </a:lnTo>
                <a:cubicBezTo>
                  <a:pt x="8521" y="1832"/>
                  <a:pt x="7924" y="1790"/>
                  <a:pt x="7370" y="1790"/>
                </a:cubicBezTo>
                <a:lnTo>
                  <a:pt x="67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27"/>
          <p:cNvSpPr/>
          <p:nvPr/>
        </p:nvSpPr>
        <p:spPr>
          <a:xfrm rot="-3173578">
            <a:off x="3032075" y="862878"/>
            <a:ext cx="501903" cy="500527"/>
          </a:xfrm>
          <a:custGeom>
            <a:avLst/>
            <a:gdLst/>
            <a:ahLst/>
            <a:cxnLst/>
            <a:rect l="l" t="t" r="r" b="b"/>
            <a:pathLst>
              <a:path w="15677" h="15634" extrusionOk="0">
                <a:moveTo>
                  <a:pt x="7625" y="4899"/>
                </a:moveTo>
                <a:cubicBezTo>
                  <a:pt x="7924" y="4899"/>
                  <a:pt x="8179" y="4942"/>
                  <a:pt x="8435" y="4984"/>
                </a:cubicBezTo>
                <a:cubicBezTo>
                  <a:pt x="8648" y="5070"/>
                  <a:pt x="8861" y="5112"/>
                  <a:pt x="9074" y="5240"/>
                </a:cubicBezTo>
                <a:cubicBezTo>
                  <a:pt x="9287" y="5325"/>
                  <a:pt x="9500" y="5496"/>
                  <a:pt x="9713" y="5666"/>
                </a:cubicBezTo>
                <a:cubicBezTo>
                  <a:pt x="10309" y="6177"/>
                  <a:pt x="10650" y="6859"/>
                  <a:pt x="10778" y="7625"/>
                </a:cubicBezTo>
                <a:cubicBezTo>
                  <a:pt x="10778" y="7881"/>
                  <a:pt x="10778" y="8179"/>
                  <a:pt x="10778" y="8435"/>
                </a:cubicBezTo>
                <a:cubicBezTo>
                  <a:pt x="10735" y="8776"/>
                  <a:pt x="10650" y="9074"/>
                  <a:pt x="10480" y="9372"/>
                </a:cubicBezTo>
                <a:cubicBezTo>
                  <a:pt x="10394" y="9542"/>
                  <a:pt x="10267" y="9713"/>
                  <a:pt x="10139" y="9883"/>
                </a:cubicBezTo>
                <a:lnTo>
                  <a:pt x="10096" y="9926"/>
                </a:lnTo>
                <a:cubicBezTo>
                  <a:pt x="9968" y="10096"/>
                  <a:pt x="9798" y="10224"/>
                  <a:pt x="9628" y="10394"/>
                </a:cubicBezTo>
                <a:cubicBezTo>
                  <a:pt x="9159" y="10778"/>
                  <a:pt x="8520" y="11033"/>
                  <a:pt x="7924" y="11076"/>
                </a:cubicBezTo>
                <a:lnTo>
                  <a:pt x="7370" y="11076"/>
                </a:lnTo>
                <a:cubicBezTo>
                  <a:pt x="7029" y="11033"/>
                  <a:pt x="6688" y="10906"/>
                  <a:pt x="6348" y="10778"/>
                </a:cubicBezTo>
                <a:cubicBezTo>
                  <a:pt x="6049" y="10607"/>
                  <a:pt x="5794" y="10437"/>
                  <a:pt x="5581" y="10181"/>
                </a:cubicBezTo>
                <a:cubicBezTo>
                  <a:pt x="5453" y="10096"/>
                  <a:pt x="5325" y="9968"/>
                  <a:pt x="5240" y="9798"/>
                </a:cubicBezTo>
                <a:cubicBezTo>
                  <a:pt x="4814" y="9287"/>
                  <a:pt x="4601" y="8605"/>
                  <a:pt x="4644" y="7924"/>
                </a:cubicBezTo>
                <a:cubicBezTo>
                  <a:pt x="4644" y="7711"/>
                  <a:pt x="4644" y="7540"/>
                  <a:pt x="4686" y="7370"/>
                </a:cubicBezTo>
                <a:cubicBezTo>
                  <a:pt x="4771" y="7114"/>
                  <a:pt x="4857" y="6859"/>
                  <a:pt x="4942" y="6646"/>
                </a:cubicBezTo>
                <a:cubicBezTo>
                  <a:pt x="5112" y="6305"/>
                  <a:pt x="5325" y="6007"/>
                  <a:pt x="5581" y="5751"/>
                </a:cubicBezTo>
                <a:cubicBezTo>
                  <a:pt x="5751" y="5623"/>
                  <a:pt x="5922" y="5453"/>
                  <a:pt x="6135" y="5325"/>
                </a:cubicBezTo>
                <a:cubicBezTo>
                  <a:pt x="6560" y="5070"/>
                  <a:pt x="7114" y="4942"/>
                  <a:pt x="7625" y="4899"/>
                </a:cubicBezTo>
                <a:close/>
                <a:moveTo>
                  <a:pt x="6731" y="0"/>
                </a:moveTo>
                <a:lnTo>
                  <a:pt x="3919" y="938"/>
                </a:lnTo>
                <a:lnTo>
                  <a:pt x="4516" y="2641"/>
                </a:lnTo>
                <a:cubicBezTo>
                  <a:pt x="4005" y="2982"/>
                  <a:pt x="3493" y="3366"/>
                  <a:pt x="3110" y="3834"/>
                </a:cubicBezTo>
                <a:lnTo>
                  <a:pt x="1534" y="3067"/>
                </a:lnTo>
                <a:lnTo>
                  <a:pt x="213" y="5709"/>
                </a:lnTo>
                <a:lnTo>
                  <a:pt x="1704" y="6433"/>
                </a:lnTo>
                <a:cubicBezTo>
                  <a:pt x="1534" y="7072"/>
                  <a:pt x="1491" y="7711"/>
                  <a:pt x="1534" y="8392"/>
                </a:cubicBezTo>
                <a:lnTo>
                  <a:pt x="0" y="8903"/>
                </a:lnTo>
                <a:lnTo>
                  <a:pt x="980" y="11715"/>
                </a:lnTo>
                <a:lnTo>
                  <a:pt x="2428" y="11246"/>
                </a:lnTo>
                <a:cubicBezTo>
                  <a:pt x="2769" y="11800"/>
                  <a:pt x="3238" y="12311"/>
                  <a:pt x="3749" y="12737"/>
                </a:cubicBezTo>
                <a:lnTo>
                  <a:pt x="3067" y="14100"/>
                </a:lnTo>
                <a:lnTo>
                  <a:pt x="5709" y="15421"/>
                </a:lnTo>
                <a:lnTo>
                  <a:pt x="6433" y="14015"/>
                </a:lnTo>
                <a:cubicBezTo>
                  <a:pt x="6845" y="14098"/>
                  <a:pt x="7258" y="14145"/>
                  <a:pt x="7682" y="14145"/>
                </a:cubicBezTo>
                <a:cubicBezTo>
                  <a:pt x="7915" y="14145"/>
                  <a:pt x="8151" y="14131"/>
                  <a:pt x="8392" y="14100"/>
                </a:cubicBezTo>
                <a:lnTo>
                  <a:pt x="8903" y="15634"/>
                </a:lnTo>
                <a:lnTo>
                  <a:pt x="11758" y="14697"/>
                </a:lnTo>
                <a:lnTo>
                  <a:pt x="11204" y="13078"/>
                </a:lnTo>
                <a:cubicBezTo>
                  <a:pt x="11715" y="12737"/>
                  <a:pt x="12183" y="12311"/>
                  <a:pt x="12567" y="11800"/>
                </a:cubicBezTo>
                <a:lnTo>
                  <a:pt x="14143" y="12567"/>
                </a:lnTo>
                <a:lnTo>
                  <a:pt x="15464" y="9926"/>
                </a:lnTo>
                <a:lnTo>
                  <a:pt x="13760" y="9074"/>
                </a:lnTo>
                <a:cubicBezTo>
                  <a:pt x="13887" y="8520"/>
                  <a:pt x="13887" y="7924"/>
                  <a:pt x="13845" y="7327"/>
                </a:cubicBezTo>
                <a:lnTo>
                  <a:pt x="15677" y="6731"/>
                </a:lnTo>
                <a:lnTo>
                  <a:pt x="14697" y="3919"/>
                </a:lnTo>
                <a:lnTo>
                  <a:pt x="12865" y="4558"/>
                </a:lnTo>
                <a:cubicBezTo>
                  <a:pt x="12524" y="4090"/>
                  <a:pt x="12183" y="3664"/>
                  <a:pt x="11758" y="3280"/>
                </a:cubicBezTo>
                <a:lnTo>
                  <a:pt x="12609" y="1534"/>
                </a:lnTo>
                <a:lnTo>
                  <a:pt x="9926" y="213"/>
                </a:lnTo>
                <a:lnTo>
                  <a:pt x="9074" y="1917"/>
                </a:lnTo>
                <a:cubicBezTo>
                  <a:pt x="8658" y="1821"/>
                  <a:pt x="8219" y="1774"/>
                  <a:pt x="7792" y="1774"/>
                </a:cubicBezTo>
                <a:cubicBezTo>
                  <a:pt x="7649" y="1774"/>
                  <a:pt x="7508" y="1779"/>
                  <a:pt x="7370" y="1789"/>
                </a:cubicBezTo>
                <a:lnTo>
                  <a:pt x="67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2" name="Google Shape;382;p27"/>
          <p:cNvSpPr/>
          <p:nvPr/>
        </p:nvSpPr>
        <p:spPr>
          <a:xfrm>
            <a:off x="6406139" y="804152"/>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3" name="Google Shape;383;p27"/>
          <p:cNvSpPr/>
          <p:nvPr/>
        </p:nvSpPr>
        <p:spPr>
          <a:xfrm>
            <a:off x="6828947" y="804152"/>
            <a:ext cx="1568883" cy="59329"/>
          </a:xfrm>
          <a:custGeom>
            <a:avLst/>
            <a:gdLst/>
            <a:ahLst/>
            <a:cxnLst/>
            <a:rect l="l" t="t" r="r" b="b"/>
            <a:pathLst>
              <a:path w="34932" h="1321" extrusionOk="0">
                <a:moveTo>
                  <a:pt x="0" y="0"/>
                </a:moveTo>
                <a:lnTo>
                  <a:pt x="0" y="1321"/>
                </a:lnTo>
                <a:lnTo>
                  <a:pt x="34931" y="1321"/>
                </a:lnTo>
                <a:lnTo>
                  <a:pt x="3493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4" name="Google Shape;384;p27"/>
          <p:cNvSpPr/>
          <p:nvPr/>
        </p:nvSpPr>
        <p:spPr>
          <a:xfrm>
            <a:off x="6406139" y="983982"/>
            <a:ext cx="267858" cy="61261"/>
          </a:xfrm>
          <a:custGeom>
            <a:avLst/>
            <a:gdLst/>
            <a:ahLst/>
            <a:cxnLst/>
            <a:rect l="l" t="t" r="r" b="b"/>
            <a:pathLst>
              <a:path w="5964" h="1364" extrusionOk="0">
                <a:moveTo>
                  <a:pt x="0" y="0"/>
                </a:moveTo>
                <a:lnTo>
                  <a:pt x="0" y="1364"/>
                </a:lnTo>
                <a:lnTo>
                  <a:pt x="5964" y="1364"/>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5" name="Google Shape;385;p27"/>
          <p:cNvSpPr/>
          <p:nvPr/>
        </p:nvSpPr>
        <p:spPr>
          <a:xfrm>
            <a:off x="6828947" y="983982"/>
            <a:ext cx="1568883" cy="61261"/>
          </a:xfrm>
          <a:custGeom>
            <a:avLst/>
            <a:gdLst/>
            <a:ahLst/>
            <a:cxnLst/>
            <a:rect l="l" t="t" r="r" b="b"/>
            <a:pathLst>
              <a:path w="34932" h="1364" extrusionOk="0">
                <a:moveTo>
                  <a:pt x="0" y="0"/>
                </a:moveTo>
                <a:lnTo>
                  <a:pt x="0" y="1364"/>
                </a:lnTo>
                <a:lnTo>
                  <a:pt x="34931" y="1364"/>
                </a:lnTo>
                <a:lnTo>
                  <a:pt x="34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6" name="Google Shape;386;p27"/>
          <p:cNvSpPr/>
          <p:nvPr/>
        </p:nvSpPr>
        <p:spPr>
          <a:xfrm>
            <a:off x="6406139" y="1165742"/>
            <a:ext cx="267858" cy="59329"/>
          </a:xfrm>
          <a:custGeom>
            <a:avLst/>
            <a:gdLst/>
            <a:ahLst/>
            <a:cxnLst/>
            <a:rect l="l" t="t" r="r" b="b"/>
            <a:pathLst>
              <a:path w="5964" h="1321" extrusionOk="0">
                <a:moveTo>
                  <a:pt x="0" y="0"/>
                </a:moveTo>
                <a:lnTo>
                  <a:pt x="0" y="1321"/>
                </a:lnTo>
                <a:lnTo>
                  <a:pt x="5964" y="1321"/>
                </a:lnTo>
                <a:lnTo>
                  <a:pt x="596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7" name="Google Shape;387;p27"/>
          <p:cNvSpPr/>
          <p:nvPr/>
        </p:nvSpPr>
        <p:spPr>
          <a:xfrm>
            <a:off x="6828947" y="1165742"/>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8" name="Google Shape;388;p27"/>
          <p:cNvSpPr/>
          <p:nvPr/>
        </p:nvSpPr>
        <p:spPr>
          <a:xfrm>
            <a:off x="6406139" y="1347503"/>
            <a:ext cx="267858" cy="59329"/>
          </a:xfrm>
          <a:custGeom>
            <a:avLst/>
            <a:gdLst/>
            <a:ahLst/>
            <a:cxnLst/>
            <a:rect l="l" t="t" r="r" b="b"/>
            <a:pathLst>
              <a:path w="5964" h="1321" extrusionOk="0">
                <a:moveTo>
                  <a:pt x="0" y="0"/>
                </a:moveTo>
                <a:lnTo>
                  <a:pt x="0" y="1321"/>
                </a:lnTo>
                <a:lnTo>
                  <a:pt x="5964" y="1321"/>
                </a:lnTo>
                <a:lnTo>
                  <a:pt x="5964"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89" name="Google Shape;389;p27"/>
          <p:cNvSpPr/>
          <p:nvPr/>
        </p:nvSpPr>
        <p:spPr>
          <a:xfrm>
            <a:off x="6828947" y="1347503"/>
            <a:ext cx="991084" cy="59329"/>
          </a:xfrm>
          <a:custGeom>
            <a:avLst/>
            <a:gdLst/>
            <a:ahLst/>
            <a:cxnLst/>
            <a:rect l="l" t="t" r="r" b="b"/>
            <a:pathLst>
              <a:path w="22067" h="1321" extrusionOk="0">
                <a:moveTo>
                  <a:pt x="0" y="0"/>
                </a:moveTo>
                <a:lnTo>
                  <a:pt x="0" y="1321"/>
                </a:lnTo>
                <a:lnTo>
                  <a:pt x="22066" y="1321"/>
                </a:lnTo>
                <a:lnTo>
                  <a:pt x="22066"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0" name="Google Shape;390;p27"/>
          <p:cNvSpPr/>
          <p:nvPr/>
        </p:nvSpPr>
        <p:spPr>
          <a:xfrm>
            <a:off x="6101900" y="869185"/>
            <a:ext cx="141654" cy="552963"/>
          </a:xfrm>
          <a:custGeom>
            <a:avLst/>
            <a:gdLst/>
            <a:ahLst/>
            <a:cxnLst/>
            <a:rect l="l" t="t" r="r" b="b"/>
            <a:pathLst>
              <a:path w="3154" h="12312" fill="none" extrusionOk="0">
                <a:moveTo>
                  <a:pt x="3153" y="12311"/>
                </a:moveTo>
                <a:lnTo>
                  <a:pt x="1" y="12311"/>
                </a:lnTo>
                <a:lnTo>
                  <a:pt x="1" y="0"/>
                </a:lnTo>
                <a:lnTo>
                  <a:pt x="3068" y="0"/>
                </a:lnTo>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1" name="Google Shape;391;p27"/>
          <p:cNvSpPr/>
          <p:nvPr/>
        </p:nvSpPr>
        <p:spPr>
          <a:xfrm>
            <a:off x="523596" y="911573"/>
            <a:ext cx="1335660" cy="80014"/>
          </a:xfrm>
          <a:custGeom>
            <a:avLst/>
            <a:gdLst/>
            <a:ahLst/>
            <a:cxnLst/>
            <a:rect l="l" t="t" r="r" b="b"/>
            <a:pathLst>
              <a:path w="22067" h="1322" extrusionOk="0">
                <a:moveTo>
                  <a:pt x="0" y="1"/>
                </a:moveTo>
                <a:lnTo>
                  <a:pt x="0" y="1321"/>
                </a:lnTo>
                <a:lnTo>
                  <a:pt x="22066" y="1321"/>
                </a:lnTo>
                <a:lnTo>
                  <a:pt x="220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2" name="Google Shape;392;p27"/>
          <p:cNvSpPr/>
          <p:nvPr/>
        </p:nvSpPr>
        <p:spPr>
          <a:xfrm>
            <a:off x="523596" y="1153907"/>
            <a:ext cx="1335660" cy="82617"/>
          </a:xfrm>
          <a:custGeom>
            <a:avLst/>
            <a:gdLst/>
            <a:ahLst/>
            <a:cxnLst/>
            <a:rect l="l" t="t" r="r" b="b"/>
            <a:pathLst>
              <a:path w="22067" h="1365" extrusionOk="0">
                <a:moveTo>
                  <a:pt x="0" y="1"/>
                </a:moveTo>
                <a:lnTo>
                  <a:pt x="0" y="1364"/>
                </a:lnTo>
                <a:lnTo>
                  <a:pt x="22066" y="1364"/>
                </a:lnTo>
                <a:lnTo>
                  <a:pt x="22066"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8FFD5"/>
              </a:solidFill>
            </a:endParaRPr>
          </a:p>
        </p:txBody>
      </p:sp>
      <p:sp>
        <p:nvSpPr>
          <p:cNvPr id="393" name="Google Shape;393;p27"/>
          <p:cNvSpPr/>
          <p:nvPr/>
        </p:nvSpPr>
        <p:spPr>
          <a:xfrm>
            <a:off x="6580967" y="2995135"/>
            <a:ext cx="1929800" cy="381875"/>
          </a:xfrm>
          <a:custGeom>
            <a:avLst/>
            <a:gdLst/>
            <a:ahLst/>
            <a:cxnLst/>
            <a:rect l="l" t="t" r="r" b="b"/>
            <a:pathLst>
              <a:path w="60278" h="11928" fill="none" extrusionOk="0">
                <a:moveTo>
                  <a:pt x="0" y="0"/>
                </a:moveTo>
                <a:lnTo>
                  <a:pt x="60277" y="0"/>
                </a:lnTo>
                <a:lnTo>
                  <a:pt x="60277" y="11928"/>
                </a:lnTo>
                <a:lnTo>
                  <a:pt x="0" y="11928"/>
                </a:lnTo>
                <a:close/>
              </a:path>
            </a:pathLst>
          </a:custGeom>
          <a:solidFill>
            <a:schemeClr val="accent1"/>
          </a:solidFill>
          <a:ln w="13850" cap="flat" cmpd="sng">
            <a:solidFill>
              <a:schemeClr val="accent1"/>
            </a:solidFill>
            <a:prstDash val="solid"/>
            <a:miter lim="4259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27"/>
          <p:cNvSpPr txBox="1">
            <a:spLocks noGrp="1"/>
          </p:cNvSpPr>
          <p:nvPr>
            <p:ph type="ctrTitle"/>
          </p:nvPr>
        </p:nvSpPr>
        <p:spPr>
          <a:xfrm>
            <a:off x="2356624" y="2492084"/>
            <a:ext cx="4425065" cy="914374"/>
          </a:xfrm>
          <a:prstGeom prst="rect">
            <a:avLst/>
          </a:prstGeom>
        </p:spPr>
        <p:txBody>
          <a:bodyPr spcFirstLastPara="1" wrap="square" lIns="91425" tIns="91425" rIns="91425" bIns="91425" anchor="b" anchorCtr="0">
            <a:noAutofit/>
          </a:bodyPr>
          <a:lstStyle/>
          <a:p>
            <a:r>
              <a:rPr lang="en-US" sz="2000" b="0" i="0" dirty="0">
                <a:solidFill>
                  <a:srgbClr val="0D0D0D"/>
                </a:solidFill>
                <a:effectLst/>
                <a:latin typeface="Times New Roman" panose="02020603050405020304" pitchFamily="18" charset="0"/>
                <a:cs typeface="Times New Roman" panose="02020603050405020304" pitchFamily="18" charset="0"/>
              </a:rPr>
              <a:t>Thank you for your time and attention. </a:t>
            </a:r>
            <a:r>
              <a:rPr lang="en-US" sz="1200" dirty="0">
                <a:latin typeface="Times New Roman" panose="02020603050405020304" pitchFamily="18" charset="0"/>
                <a:cs typeface="Times New Roman" panose="02020603050405020304" pitchFamily="18" charset="0"/>
              </a:rPr>
              <a:t/>
            </a:r>
            <a:br>
              <a:rPr lang="en-US" sz="1200" dirty="0">
                <a:latin typeface="Times New Roman" panose="02020603050405020304" pitchFamily="18" charset="0"/>
                <a:cs typeface="Times New Roman" panose="02020603050405020304" pitchFamily="18" charset="0"/>
              </a:rPr>
            </a:br>
            <a:endParaRPr dirty="0"/>
          </a:p>
        </p:txBody>
      </p:sp>
      <p:sp>
        <p:nvSpPr>
          <p:cNvPr id="1126" name="Google Shape;1126;p40"/>
          <p:cNvSpPr txBox="1">
            <a:spLocks noGrp="1"/>
          </p:cNvSpPr>
          <p:nvPr>
            <p:ph type="subTitle" idx="1"/>
          </p:nvPr>
        </p:nvSpPr>
        <p:spPr>
          <a:xfrm>
            <a:off x="2155902" y="1586697"/>
            <a:ext cx="4425065" cy="905386"/>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200" b="1" i="0" dirty="0">
                <a:solidFill>
                  <a:srgbClr val="0D0D0D"/>
                </a:solidFill>
                <a:effectLst/>
                <a:latin typeface="Times New Roman" panose="02020603050405020304" pitchFamily="18" charset="0"/>
                <a:cs typeface="Times New Roman" panose="02020603050405020304" pitchFamily="18" charset="0"/>
              </a:rPr>
              <a:t>Gratitude for Your Attention !</a:t>
            </a:r>
            <a:endParaRPr sz="3200" b="1" dirty="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xmlns:p14="http://schemas.microsoft.com/office/powerpoint/2010/main">
    <mc:Choice Requires="p14">
      <p:transition spd="slow" p14:dur="4000">
        <p14:vortex dir="r"/>
        <p:sndAc>
          <p:stSnd>
            <p:snd r:embed="rId3" name="chimes.wav"/>
          </p:stSnd>
        </p:sndAc>
      </p:transition>
    </mc:Choice>
    <mc:Fallback xmlns="">
      <p:transition spd="slow">
        <p:fade/>
        <p:sndAc>
          <p:stSnd>
            <p:snd r:embed="rId4" name="chimes.wav"/>
          </p:stSnd>
        </p:sndAc>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24"/>
          <p:cNvSpPr txBox="1">
            <a:spLocks noGrp="1"/>
          </p:cNvSpPr>
          <p:nvPr>
            <p:ph type="ctrTitle"/>
          </p:nvPr>
        </p:nvSpPr>
        <p:spPr>
          <a:xfrm>
            <a:off x="4893700" y="1737500"/>
            <a:ext cx="3530400" cy="606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t>OUR COMPANY</a:t>
            </a:r>
            <a:endParaRPr sz="3000" dirty="0"/>
          </a:p>
        </p:txBody>
      </p:sp>
      <p:sp>
        <p:nvSpPr>
          <p:cNvPr id="263" name="Google Shape;263;p24"/>
          <p:cNvSpPr txBox="1">
            <a:spLocks noGrp="1"/>
          </p:cNvSpPr>
          <p:nvPr>
            <p:ph type="subTitle" idx="1"/>
          </p:nvPr>
        </p:nvSpPr>
        <p:spPr>
          <a:xfrm>
            <a:off x="4893700" y="2571750"/>
            <a:ext cx="3457500" cy="1595125"/>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200" dirty="0">
                <a:latin typeface="Times New Roman" panose="02020603050405020304" pitchFamily="18" charset="0"/>
                <a:cs typeface="Times New Roman" panose="02020603050405020304" pitchFamily="18" charset="0"/>
              </a:rPr>
              <a:t>A food truck which offers delicious and mouthwatering foods and beverages to the people who loves the food. They can either come directly to the truck and eat or they can order through our website.</a:t>
            </a:r>
          </a:p>
        </p:txBody>
      </p:sp>
      <p:cxnSp>
        <p:nvCxnSpPr>
          <p:cNvPr id="264" name="Google Shape;264;p24"/>
          <p:cNvCxnSpPr/>
          <p:nvPr/>
        </p:nvCxnSpPr>
        <p:spPr>
          <a:xfrm>
            <a:off x="4969825" y="2283850"/>
            <a:ext cx="4448400" cy="0"/>
          </a:xfrm>
          <a:prstGeom prst="straightConnector1">
            <a:avLst/>
          </a:prstGeom>
          <a:noFill/>
          <a:ln w="9525" cap="flat" cmpd="sng">
            <a:solidFill>
              <a:schemeClr val="accent1"/>
            </a:solidFill>
            <a:prstDash val="solid"/>
            <a:round/>
            <a:headEnd type="none" w="med" len="med"/>
            <a:tailEnd type="none" w="med" len="med"/>
          </a:ln>
        </p:spPr>
      </p:cxnSp>
      <p:sp>
        <p:nvSpPr>
          <p:cNvPr id="270" name="Google Shape;270;p24"/>
          <p:cNvSpPr txBox="1">
            <a:spLocks noGrp="1"/>
          </p:cNvSpPr>
          <p:nvPr>
            <p:ph type="ctrTitle"/>
          </p:nvPr>
        </p:nvSpPr>
        <p:spPr>
          <a:xfrm>
            <a:off x="1047575" y="3192350"/>
            <a:ext cx="24675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2400" dirty="0">
                <a:solidFill>
                  <a:srgbClr val="48FFD5"/>
                </a:solidFill>
                <a:latin typeface="Impact"/>
                <a:ea typeface="Impact"/>
                <a:cs typeface="Impact"/>
                <a:sym typeface="Impact"/>
              </a:rPr>
              <a:t>THE STREETFEAST EXPRESS</a:t>
            </a:r>
            <a:endParaRPr sz="2400" dirty="0">
              <a:solidFill>
                <a:srgbClr val="48FFD5"/>
              </a:solidFill>
              <a:latin typeface="Impact"/>
              <a:ea typeface="Impact"/>
              <a:cs typeface="Impact"/>
              <a:sym typeface="Impact"/>
            </a:endParaRPr>
          </a:p>
        </p:txBody>
      </p:sp>
      <p:pic>
        <p:nvPicPr>
          <p:cNvPr id="3" name="Picture 2">
            <a:extLst>
              <a:ext uri="{FF2B5EF4-FFF2-40B4-BE49-F238E27FC236}">
                <a16:creationId xmlns:a16="http://schemas.microsoft.com/office/drawing/2014/main" xmlns="" id="{17A271C0-5085-BFFC-0BE6-5186F7FFCE3D}"/>
              </a:ext>
            </a:extLst>
          </p:cNvPr>
          <p:cNvPicPr>
            <a:picLocks noChangeAspect="1"/>
          </p:cNvPicPr>
          <p:nvPr/>
        </p:nvPicPr>
        <p:blipFill>
          <a:blip r:embed="rId3"/>
          <a:stretch>
            <a:fillRect/>
          </a:stretch>
        </p:blipFill>
        <p:spPr>
          <a:xfrm>
            <a:off x="1226635" y="1003611"/>
            <a:ext cx="2044390" cy="1847512"/>
          </a:xfrm>
          <a:prstGeom prst="rect">
            <a:avLst/>
          </a:prstGeom>
        </p:spPr>
      </p:pic>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6000">
        <p15:prstTrans prst="curtains"/>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wipe(down)">
                                      <p:cBhvr>
                                        <p:cTn id="7" dur="580">
                                          <p:stCondLst>
                                            <p:cond delay="0"/>
                                          </p:stCondLst>
                                        </p:cTn>
                                        <p:tgtEl>
                                          <p:spTgt spid="3"/>
                                        </p:tgtEl>
                                      </p:cBhvr>
                                    </p:animEffect>
                                    <p:anim calcmode="lin" valueType="num">
                                      <p:cBhvr>
                                        <p:cTn id="8" dur="1822" tmFilter="0,0; 0.14,0.36; 0.43,0.73; 0.71,0.91; 1.0,1.0">
                                          <p:stCondLst>
                                            <p:cond delay="0"/>
                                          </p:stCondLst>
                                        </p:cTn>
                                        <p:tgtEl>
                                          <p:spTgt spid="3"/>
                                        </p:tgtEl>
                                        <p:attrNameLst>
                                          <p:attrName>ppt_x</p:attrName>
                                        </p:attrNameLst>
                                      </p:cBhvr>
                                      <p:tavLst>
                                        <p:tav tm="0">
                                          <p:val>
                                            <p:strVal val="#ppt_x-0.25"/>
                                          </p:val>
                                        </p:tav>
                                        <p:tav tm="100000">
                                          <p:val>
                                            <p:strVal val="#ppt_x"/>
                                          </p:val>
                                        </p:tav>
                                      </p:tavLst>
                                    </p:anim>
                                    <p:anim calcmode="lin" valueType="num">
                                      <p:cBhvr>
                                        <p:cTn id="9" dur="664" tmFilter="0.0,0.0; 0.25,0.07; 0.50,0.2; 0.75,0.467; 1.0,1.0">
                                          <p:stCondLst>
                                            <p:cond delay="0"/>
                                          </p:stCondLst>
                                        </p:cTn>
                                        <p:tgtEl>
                                          <p:spTgt spid="3"/>
                                        </p:tgtEl>
                                        <p:attrNameLst>
                                          <p:attrName>ppt_y</p:attrName>
                                        </p:attrNameLst>
                                      </p:cBhvr>
                                      <p:tavLst>
                                        <p:tav tm="0" fmla="#ppt_y-sin(pi*$)/3">
                                          <p:val>
                                            <p:fltVal val="0.5"/>
                                          </p:val>
                                        </p:tav>
                                        <p:tav tm="100000">
                                          <p:val>
                                            <p:fltVal val="1"/>
                                          </p:val>
                                        </p:tav>
                                      </p:tavLst>
                                    </p:anim>
                                    <p:anim calcmode="lin" valueType="num">
                                      <p:cBhvr>
                                        <p:cTn id="10" dur="664" tmFilter="0, 0; 0.125,0.2665; 0.25,0.4; 0.375,0.465; 0.5,0.5;  0.625,0.535; 0.75,0.6; 0.875,0.7335; 1,1">
                                          <p:stCondLst>
                                            <p:cond delay="664"/>
                                          </p:stCondLst>
                                        </p:cTn>
                                        <p:tgtEl>
                                          <p:spTgt spid="3"/>
                                        </p:tgtEl>
                                        <p:attrNameLst>
                                          <p:attrName>ppt_y</p:attrName>
                                        </p:attrNameLst>
                                      </p:cBhvr>
                                      <p:tavLst>
                                        <p:tav tm="0" fmla="#ppt_y-sin(pi*$)/9">
                                          <p:val>
                                            <p:fltVal val="0"/>
                                          </p:val>
                                        </p:tav>
                                        <p:tav tm="100000">
                                          <p:val>
                                            <p:fltVal val="1"/>
                                          </p:val>
                                        </p:tav>
                                      </p:tavLst>
                                    </p:anim>
                                    <p:anim calcmode="lin" valueType="num">
                                      <p:cBhvr>
                                        <p:cTn id="11" dur="332" tmFilter="0, 0; 0.125,0.2665; 0.25,0.4; 0.375,0.465; 0.5,0.5;  0.625,0.535; 0.75,0.6; 0.875,0.7335; 1,1">
                                          <p:stCondLst>
                                            <p:cond delay="1324"/>
                                          </p:stCondLst>
                                        </p:cTn>
                                        <p:tgtEl>
                                          <p:spTgt spid="3"/>
                                        </p:tgtEl>
                                        <p:attrNameLst>
                                          <p:attrName>ppt_y</p:attrName>
                                        </p:attrNameLst>
                                      </p:cBhvr>
                                      <p:tavLst>
                                        <p:tav tm="0" fmla="#ppt_y-sin(pi*$)/27">
                                          <p:val>
                                            <p:fltVal val="0"/>
                                          </p:val>
                                        </p:tav>
                                        <p:tav tm="100000">
                                          <p:val>
                                            <p:fltVal val="1"/>
                                          </p:val>
                                        </p:tav>
                                      </p:tavLst>
                                    </p:anim>
                                    <p:anim calcmode="lin" valueType="num">
                                      <p:cBhvr>
                                        <p:cTn id="12" dur="164" tmFilter="0, 0; 0.125,0.2665; 0.25,0.4; 0.375,0.465; 0.5,0.5;  0.625,0.535; 0.75,0.6; 0.875,0.7335; 1,1">
                                          <p:stCondLst>
                                            <p:cond delay="1656"/>
                                          </p:stCondLst>
                                        </p:cTn>
                                        <p:tgtEl>
                                          <p:spTgt spid="3"/>
                                        </p:tgtEl>
                                        <p:attrNameLst>
                                          <p:attrName>ppt_y</p:attrName>
                                        </p:attrNameLst>
                                      </p:cBhvr>
                                      <p:tavLst>
                                        <p:tav tm="0" fmla="#ppt_y-sin(pi*$)/81">
                                          <p:val>
                                            <p:fltVal val="0"/>
                                          </p:val>
                                        </p:tav>
                                        <p:tav tm="100000">
                                          <p:val>
                                            <p:fltVal val="1"/>
                                          </p:val>
                                        </p:tav>
                                      </p:tavLst>
                                    </p:anim>
                                    <p:animScale>
                                      <p:cBhvr>
                                        <p:cTn id="13" dur="26">
                                          <p:stCondLst>
                                            <p:cond delay="650"/>
                                          </p:stCondLst>
                                        </p:cTn>
                                        <p:tgtEl>
                                          <p:spTgt spid="3"/>
                                        </p:tgtEl>
                                      </p:cBhvr>
                                      <p:to x="100000" y="60000"/>
                                    </p:animScale>
                                    <p:animScale>
                                      <p:cBhvr>
                                        <p:cTn id="14" dur="166" decel="50000">
                                          <p:stCondLst>
                                            <p:cond delay="676"/>
                                          </p:stCondLst>
                                        </p:cTn>
                                        <p:tgtEl>
                                          <p:spTgt spid="3"/>
                                        </p:tgtEl>
                                      </p:cBhvr>
                                      <p:to x="100000" y="100000"/>
                                    </p:animScale>
                                    <p:animScale>
                                      <p:cBhvr>
                                        <p:cTn id="15" dur="26">
                                          <p:stCondLst>
                                            <p:cond delay="1312"/>
                                          </p:stCondLst>
                                        </p:cTn>
                                        <p:tgtEl>
                                          <p:spTgt spid="3"/>
                                        </p:tgtEl>
                                      </p:cBhvr>
                                      <p:to x="100000" y="80000"/>
                                    </p:animScale>
                                    <p:animScale>
                                      <p:cBhvr>
                                        <p:cTn id="16" dur="166" decel="50000">
                                          <p:stCondLst>
                                            <p:cond delay="1338"/>
                                          </p:stCondLst>
                                        </p:cTn>
                                        <p:tgtEl>
                                          <p:spTgt spid="3"/>
                                        </p:tgtEl>
                                      </p:cBhvr>
                                      <p:to x="100000" y="100000"/>
                                    </p:animScale>
                                    <p:animScale>
                                      <p:cBhvr>
                                        <p:cTn id="17" dur="26">
                                          <p:stCondLst>
                                            <p:cond delay="1642"/>
                                          </p:stCondLst>
                                        </p:cTn>
                                        <p:tgtEl>
                                          <p:spTgt spid="3"/>
                                        </p:tgtEl>
                                      </p:cBhvr>
                                      <p:to x="100000" y="90000"/>
                                    </p:animScale>
                                    <p:animScale>
                                      <p:cBhvr>
                                        <p:cTn id="18" dur="166" decel="50000">
                                          <p:stCondLst>
                                            <p:cond delay="1668"/>
                                          </p:stCondLst>
                                        </p:cTn>
                                        <p:tgtEl>
                                          <p:spTgt spid="3"/>
                                        </p:tgtEl>
                                      </p:cBhvr>
                                      <p:to x="100000" y="100000"/>
                                    </p:animScale>
                                    <p:animScale>
                                      <p:cBhvr>
                                        <p:cTn id="19" dur="26">
                                          <p:stCondLst>
                                            <p:cond delay="1808"/>
                                          </p:stCondLst>
                                        </p:cTn>
                                        <p:tgtEl>
                                          <p:spTgt spid="3"/>
                                        </p:tgtEl>
                                      </p:cBhvr>
                                      <p:to x="100000" y="95000"/>
                                    </p:animScale>
                                    <p:animScale>
                                      <p:cBhvr>
                                        <p:cTn id="20" dur="166" decel="50000">
                                          <p:stCondLst>
                                            <p:cond delay="1834"/>
                                          </p:stCondLst>
                                        </p:cTn>
                                        <p:tgtEl>
                                          <p:spTgt spid="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4236172" y="52040"/>
            <a:ext cx="4187927" cy="121909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s" sz="3000" dirty="0">
                <a:solidFill>
                  <a:srgbClr val="FFFFFF"/>
                </a:solidFill>
              </a:rPr>
              <a:t>ABOUT THE WEBSITE</a:t>
            </a:r>
            <a:endParaRPr sz="3000" dirty="0">
              <a:solidFill>
                <a:srgbClr val="FFFFFF"/>
              </a:solidFill>
            </a:endParaRPr>
          </a:p>
        </p:txBody>
      </p:sp>
      <p:sp>
        <p:nvSpPr>
          <p:cNvPr id="297" name="Google Shape;297;p26"/>
          <p:cNvSpPr txBox="1">
            <a:spLocks noGrp="1"/>
          </p:cNvSpPr>
          <p:nvPr>
            <p:ph type="subTitle" idx="1"/>
          </p:nvPr>
        </p:nvSpPr>
        <p:spPr>
          <a:xfrm>
            <a:off x="4236173" y="1325242"/>
            <a:ext cx="4602171" cy="3788126"/>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IN" sz="1200" dirty="0">
                <a:latin typeface="Times New Roman" panose="02020603050405020304" pitchFamily="18" charset="0"/>
                <a:cs typeface="Times New Roman" panose="02020603050405020304" pitchFamily="18" charset="0"/>
              </a:rPr>
              <a:t>People can use our website to know more about us as we clearly described what our website is, in the home page. They can view our menu and they can know our location as we provided them our address and shared our location. If they want to order the food online they must sign up/register into our website. Once they signed in, they can login whenever they want and can order their desired foods. After they added the food items to the cart, they can  either increase or decrease the quantity or they can remove that item if they feel they no longer need that. Once they confirmed the items they can place the order and it will take them to the payment page where they need to provide their card details and they can pay. Finally they will receive the mail saying thanks for ordering the food from our food truck.</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p:nvPr/>
        </p:nvCxnSpPr>
        <p:spPr>
          <a:xfrm>
            <a:off x="4328704" y="1295368"/>
            <a:ext cx="4448400" cy="0"/>
          </a:xfrm>
          <a:prstGeom prst="straightConnector1">
            <a:avLst/>
          </a:prstGeom>
          <a:noFill/>
          <a:ln w="9525" cap="flat" cmpd="sng">
            <a:solidFill>
              <a:schemeClr val="accent1"/>
            </a:solidFill>
            <a:prstDash val="solid"/>
            <a:round/>
            <a:headEnd type="none" w="med" len="med"/>
            <a:tailEnd type="none" w="med" len="med"/>
          </a:ln>
        </p:spPr>
      </p:cxnSp>
      <p:sp>
        <p:nvSpPr>
          <p:cNvPr id="299" name="Google Shape;299;p26"/>
          <p:cNvSpPr/>
          <p:nvPr/>
        </p:nvSpPr>
        <p:spPr>
          <a:xfrm>
            <a:off x="1953596" y="1830067"/>
            <a:ext cx="1094271" cy="2041506"/>
          </a:xfrm>
          <a:custGeom>
            <a:avLst/>
            <a:gdLst/>
            <a:ahLst/>
            <a:cxnLst/>
            <a:rect l="l" t="t" r="r" b="b"/>
            <a:pathLst>
              <a:path w="78009" h="145536" fill="none" extrusionOk="0">
                <a:moveTo>
                  <a:pt x="9069" y="1"/>
                </a:moveTo>
                <a:lnTo>
                  <a:pt x="68940" y="1"/>
                </a:lnTo>
                <a:cubicBezTo>
                  <a:pt x="73962" y="1"/>
                  <a:pt x="78008" y="4096"/>
                  <a:pt x="78008" y="9118"/>
                </a:cubicBezTo>
                <a:lnTo>
                  <a:pt x="78008" y="136418"/>
                </a:lnTo>
                <a:cubicBezTo>
                  <a:pt x="78008" y="141440"/>
                  <a:pt x="73962" y="145535"/>
                  <a:pt x="68940" y="145535"/>
                </a:cubicBezTo>
                <a:lnTo>
                  <a:pt x="9069" y="145535"/>
                </a:lnTo>
                <a:cubicBezTo>
                  <a:pt x="4047" y="145535"/>
                  <a:pt x="0" y="141440"/>
                  <a:pt x="0" y="136418"/>
                </a:cubicBezTo>
                <a:lnTo>
                  <a:pt x="0" y="9118"/>
                </a:lnTo>
                <a:cubicBezTo>
                  <a:pt x="0" y="4096"/>
                  <a:pt x="4047" y="1"/>
                  <a:pt x="9069" y="1"/>
                </a:cubicBezTo>
                <a:close/>
              </a:path>
            </a:pathLst>
          </a:custGeom>
          <a:no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6"/>
          <p:cNvSpPr/>
          <p:nvPr/>
        </p:nvSpPr>
        <p:spPr>
          <a:xfrm>
            <a:off x="2056879" y="1992173"/>
            <a:ext cx="887043" cy="1628410"/>
          </a:xfrm>
          <a:custGeom>
            <a:avLst/>
            <a:gdLst/>
            <a:ahLst/>
            <a:cxnLst/>
            <a:rect l="l" t="t" r="r" b="b"/>
            <a:pathLst>
              <a:path w="63236" h="116087" extrusionOk="0">
                <a:moveTo>
                  <a:pt x="2682" y="1"/>
                </a:moveTo>
                <a:cubicBezTo>
                  <a:pt x="1219" y="1"/>
                  <a:pt x="0" y="1171"/>
                  <a:pt x="0" y="2682"/>
                </a:cubicBezTo>
                <a:lnTo>
                  <a:pt x="0" y="113405"/>
                </a:lnTo>
                <a:cubicBezTo>
                  <a:pt x="0" y="114917"/>
                  <a:pt x="1219" y="116087"/>
                  <a:pt x="2682" y="116087"/>
                </a:cubicBezTo>
                <a:lnTo>
                  <a:pt x="60554" y="116087"/>
                </a:lnTo>
                <a:cubicBezTo>
                  <a:pt x="62066" y="116087"/>
                  <a:pt x="63236" y="114917"/>
                  <a:pt x="63236" y="113405"/>
                </a:cubicBezTo>
                <a:lnTo>
                  <a:pt x="63236" y="2682"/>
                </a:lnTo>
                <a:cubicBezTo>
                  <a:pt x="63236" y="1171"/>
                  <a:pt x="62066" y="1"/>
                  <a:pt x="60554" y="1"/>
                </a:cubicBezTo>
                <a:close/>
              </a:path>
            </a:pathLst>
          </a:custGeom>
          <a:gradFill>
            <a:gsLst>
              <a:gs pos="0">
                <a:srgbClr val="052643">
                  <a:alpha val="53460"/>
                </a:srgbClr>
              </a:gs>
              <a:gs pos="100000">
                <a:srgbClr val="041523">
                  <a:alpha val="53460"/>
                </a:srgbClr>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6"/>
          <p:cNvSpPr/>
          <p:nvPr/>
        </p:nvSpPr>
        <p:spPr>
          <a:xfrm>
            <a:off x="2396132" y="3661112"/>
            <a:ext cx="182624" cy="156421"/>
          </a:xfrm>
          <a:custGeom>
            <a:avLst/>
            <a:gdLst/>
            <a:ahLst/>
            <a:cxnLst/>
            <a:rect l="l" t="t" r="r" b="b"/>
            <a:pathLst>
              <a:path w="13019" h="11151" extrusionOk="0">
                <a:moveTo>
                  <a:pt x="7460" y="1"/>
                </a:moveTo>
                <a:cubicBezTo>
                  <a:pt x="2487" y="1"/>
                  <a:pt x="1" y="5997"/>
                  <a:pt x="3511" y="9508"/>
                </a:cubicBezTo>
                <a:cubicBezTo>
                  <a:pt x="4646" y="10643"/>
                  <a:pt x="6041" y="11151"/>
                  <a:pt x="7409" y="11151"/>
                </a:cubicBezTo>
                <a:cubicBezTo>
                  <a:pt x="10272" y="11151"/>
                  <a:pt x="13018" y="8924"/>
                  <a:pt x="13018" y="5559"/>
                </a:cubicBezTo>
                <a:cubicBezTo>
                  <a:pt x="13018" y="2487"/>
                  <a:pt x="10532" y="1"/>
                  <a:pt x="7460" y="1"/>
                </a:cubicBezTo>
                <a:close/>
              </a:path>
            </a:pathLst>
          </a:custGeom>
          <a:gradFill>
            <a:gsLst>
              <a:gs pos="0">
                <a:srgbClr val="052643"/>
              </a:gs>
              <a:gs pos="100000">
                <a:srgbClr val="041523"/>
              </a:gs>
            </a:gsLst>
            <a:path path="circle">
              <a:fillToRect l="50000" t="50000" r="50000" b="50000"/>
            </a:path>
            <a:tileRect/>
          </a:gra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6"/>
          <p:cNvSpPr/>
          <p:nvPr/>
        </p:nvSpPr>
        <p:spPr>
          <a:xfrm>
            <a:off x="2392035" y="1893688"/>
            <a:ext cx="217496" cy="35574"/>
          </a:xfrm>
          <a:custGeom>
            <a:avLst/>
            <a:gdLst/>
            <a:ahLst/>
            <a:cxnLst/>
            <a:rect l="l" t="t" r="r" b="b"/>
            <a:pathLst>
              <a:path w="15505" h="2536" extrusionOk="0">
                <a:moveTo>
                  <a:pt x="1317" y="0"/>
                </a:moveTo>
                <a:cubicBezTo>
                  <a:pt x="585" y="0"/>
                  <a:pt x="0" y="536"/>
                  <a:pt x="0" y="1268"/>
                </a:cubicBezTo>
                <a:cubicBezTo>
                  <a:pt x="0" y="1950"/>
                  <a:pt x="585" y="2535"/>
                  <a:pt x="1317" y="2535"/>
                </a:cubicBezTo>
                <a:lnTo>
                  <a:pt x="14188" y="2535"/>
                </a:lnTo>
                <a:cubicBezTo>
                  <a:pt x="14919" y="2535"/>
                  <a:pt x="15456" y="1950"/>
                  <a:pt x="15504" y="1268"/>
                </a:cubicBezTo>
                <a:cubicBezTo>
                  <a:pt x="15456" y="536"/>
                  <a:pt x="14919" y="0"/>
                  <a:pt x="14188" y="0"/>
                </a:cubicBezTo>
                <a:close/>
              </a:path>
            </a:pathLst>
          </a:custGeom>
          <a:solidFill>
            <a:srgbClr val="161234"/>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6"/>
          <p:cNvSpPr/>
          <p:nvPr/>
        </p:nvSpPr>
        <p:spPr>
          <a:xfrm>
            <a:off x="2251814" y="3281499"/>
            <a:ext cx="119697" cy="102639"/>
          </a:xfrm>
          <a:custGeom>
            <a:avLst/>
            <a:gdLst/>
            <a:ahLst/>
            <a:cxnLst/>
            <a:rect l="l" t="t" r="r" b="b"/>
            <a:pathLst>
              <a:path w="8533" h="7317" extrusionOk="0">
                <a:moveTo>
                  <a:pt x="4876" y="0"/>
                </a:moveTo>
                <a:cubicBezTo>
                  <a:pt x="1658" y="0"/>
                  <a:pt x="1"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6"/>
          <p:cNvSpPr/>
          <p:nvPr/>
        </p:nvSpPr>
        <p:spPr>
          <a:xfrm>
            <a:off x="2326365" y="3384094"/>
            <a:ext cx="14" cy="30103"/>
          </a:xfrm>
          <a:custGeom>
            <a:avLst/>
            <a:gdLst/>
            <a:ahLst/>
            <a:cxnLst/>
            <a:rect l="l" t="t" r="r" b="b"/>
            <a:pathLst>
              <a:path w="1" h="2146" fill="none" extrusionOk="0">
                <a:moveTo>
                  <a:pt x="1" y="1"/>
                </a:moveTo>
                <a:lnTo>
                  <a:pt x="1" y="2146"/>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6"/>
          <p:cNvSpPr/>
          <p:nvPr/>
        </p:nvSpPr>
        <p:spPr>
          <a:xfrm>
            <a:off x="2327052" y="3444293"/>
            <a:ext cx="29430" cy="30103"/>
          </a:xfrm>
          <a:custGeom>
            <a:avLst/>
            <a:gdLst/>
            <a:ahLst/>
            <a:cxnLst/>
            <a:rect l="l" t="t" r="r" b="b"/>
            <a:pathLst>
              <a:path w="2098" h="2146" fill="none" extrusionOk="0">
                <a:moveTo>
                  <a:pt x="1" y="0"/>
                </a:moveTo>
                <a:lnTo>
                  <a:pt x="1" y="2145"/>
                </a:lnTo>
                <a:lnTo>
                  <a:pt x="2097" y="2145"/>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 name="Google Shape;306;p26"/>
          <p:cNvSpPr/>
          <p:nvPr/>
        </p:nvSpPr>
        <p:spPr>
          <a:xfrm>
            <a:off x="2411185" y="3474385"/>
            <a:ext cx="409673" cy="14"/>
          </a:xfrm>
          <a:custGeom>
            <a:avLst/>
            <a:gdLst/>
            <a:ahLst/>
            <a:cxnLst/>
            <a:rect l="l" t="t" r="r" b="b"/>
            <a:pathLst>
              <a:path w="29205" h="1" fill="none" extrusionOk="0">
                <a:moveTo>
                  <a:pt x="0" y="0"/>
                </a:moveTo>
                <a:lnTo>
                  <a:pt x="2920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 name="Google Shape;307;p26"/>
          <p:cNvSpPr/>
          <p:nvPr/>
        </p:nvSpPr>
        <p:spPr>
          <a:xfrm>
            <a:off x="2848263" y="3444293"/>
            <a:ext cx="30103" cy="30103"/>
          </a:xfrm>
          <a:custGeom>
            <a:avLst/>
            <a:gdLst/>
            <a:ahLst/>
            <a:cxnLst/>
            <a:rect l="l" t="t" r="r" b="b"/>
            <a:pathLst>
              <a:path w="2146" h="2146" fill="none" extrusionOk="0">
                <a:moveTo>
                  <a:pt x="0" y="2145"/>
                </a:moveTo>
                <a:lnTo>
                  <a:pt x="2145" y="2145"/>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26"/>
          <p:cNvSpPr/>
          <p:nvPr/>
        </p:nvSpPr>
        <p:spPr>
          <a:xfrm>
            <a:off x="2878356" y="3081768"/>
            <a:ext cx="14" cy="307090"/>
          </a:xfrm>
          <a:custGeom>
            <a:avLst/>
            <a:gdLst/>
            <a:ahLst/>
            <a:cxnLst/>
            <a:rect l="l" t="t" r="r" b="b"/>
            <a:pathLst>
              <a:path w="1" h="21892" fill="none" extrusionOk="0">
                <a:moveTo>
                  <a:pt x="0" y="21892"/>
                </a:moveTo>
                <a:lnTo>
                  <a:pt x="0" y="1"/>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26"/>
          <p:cNvSpPr/>
          <p:nvPr/>
        </p:nvSpPr>
        <p:spPr>
          <a:xfrm>
            <a:off x="2878356" y="3024319"/>
            <a:ext cx="30103" cy="29416"/>
          </a:xfrm>
          <a:custGeom>
            <a:avLst/>
            <a:gdLst/>
            <a:ahLst/>
            <a:cxnLst/>
            <a:rect l="l" t="t" r="r" b="b"/>
            <a:pathLst>
              <a:path w="2146" h="2097" fill="none" extrusionOk="0">
                <a:moveTo>
                  <a:pt x="0" y="2097"/>
                </a:moveTo>
                <a:lnTo>
                  <a:pt x="0" y="0"/>
                </a:lnTo>
                <a:lnTo>
                  <a:pt x="2145"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26"/>
          <p:cNvSpPr/>
          <p:nvPr/>
        </p:nvSpPr>
        <p:spPr>
          <a:xfrm>
            <a:off x="2970695" y="3024319"/>
            <a:ext cx="341962" cy="14"/>
          </a:xfrm>
          <a:custGeom>
            <a:avLst/>
            <a:gdLst/>
            <a:ahLst/>
            <a:cxnLst/>
            <a:rect l="l" t="t" r="r" b="b"/>
            <a:pathLst>
              <a:path w="24378" h="1" fill="none" extrusionOk="0">
                <a:moveTo>
                  <a:pt x="0" y="0"/>
                </a:moveTo>
                <a:lnTo>
                  <a:pt x="24378" y="0"/>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 name="Google Shape;311;p26"/>
          <p:cNvSpPr/>
          <p:nvPr/>
        </p:nvSpPr>
        <p:spPr>
          <a:xfrm>
            <a:off x="3344151" y="3024319"/>
            <a:ext cx="29416" cy="29416"/>
          </a:xfrm>
          <a:custGeom>
            <a:avLst/>
            <a:gdLst/>
            <a:ahLst/>
            <a:cxnLst/>
            <a:rect l="l" t="t" r="r" b="b"/>
            <a:pathLst>
              <a:path w="2097" h="2097" fill="none" extrusionOk="0">
                <a:moveTo>
                  <a:pt x="0" y="0"/>
                </a:moveTo>
                <a:lnTo>
                  <a:pt x="2097" y="0"/>
                </a:lnTo>
                <a:lnTo>
                  <a:pt x="2097" y="2097"/>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 name="Google Shape;312;p26"/>
          <p:cNvSpPr/>
          <p:nvPr/>
        </p:nvSpPr>
        <p:spPr>
          <a:xfrm>
            <a:off x="3373557" y="3107076"/>
            <a:ext cx="14" cy="292053"/>
          </a:xfrm>
          <a:custGeom>
            <a:avLst/>
            <a:gdLst/>
            <a:ahLst/>
            <a:cxnLst/>
            <a:rect l="l" t="t" r="r" b="b"/>
            <a:pathLst>
              <a:path w="1" h="20820" fill="none" extrusionOk="0">
                <a:moveTo>
                  <a:pt x="1" y="1"/>
                </a:moveTo>
                <a:lnTo>
                  <a:pt x="1" y="20819"/>
                </a:lnTo>
              </a:path>
            </a:pathLst>
          </a:custGeom>
          <a:solidFill>
            <a:srgbClr val="48FFD5"/>
          </a:solid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26"/>
          <p:cNvSpPr/>
          <p:nvPr/>
        </p:nvSpPr>
        <p:spPr>
          <a:xfrm>
            <a:off x="3373557" y="3425816"/>
            <a:ext cx="14" cy="30103"/>
          </a:xfrm>
          <a:custGeom>
            <a:avLst/>
            <a:gdLst/>
            <a:ahLst/>
            <a:cxnLst/>
            <a:rect l="l" t="t" r="r" b="b"/>
            <a:pathLst>
              <a:path w="1" h="2146" fill="none" extrusionOk="0">
                <a:moveTo>
                  <a:pt x="1" y="1"/>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26"/>
          <p:cNvSpPr/>
          <p:nvPr/>
        </p:nvSpPr>
        <p:spPr>
          <a:xfrm>
            <a:off x="1673154" y="2077680"/>
            <a:ext cx="29430" cy="14"/>
          </a:xfrm>
          <a:custGeom>
            <a:avLst/>
            <a:gdLst/>
            <a:ahLst/>
            <a:cxnLst/>
            <a:rect l="l" t="t" r="r" b="b"/>
            <a:pathLst>
              <a:path w="2098" h="1" fill="none" extrusionOk="0">
                <a:moveTo>
                  <a:pt x="1" y="0"/>
                </a:moveTo>
                <a:lnTo>
                  <a:pt x="2097"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26"/>
          <p:cNvSpPr/>
          <p:nvPr/>
        </p:nvSpPr>
        <p:spPr>
          <a:xfrm>
            <a:off x="1736762" y="2077680"/>
            <a:ext cx="50625" cy="14"/>
          </a:xfrm>
          <a:custGeom>
            <a:avLst/>
            <a:gdLst/>
            <a:ahLst/>
            <a:cxnLst/>
            <a:rect l="l" t="t" r="r" b="b"/>
            <a:pathLst>
              <a:path w="3609" h="1" fill="none" extrusionOk="0">
                <a:moveTo>
                  <a:pt x="1" y="0"/>
                </a:moveTo>
                <a:lnTo>
                  <a:pt x="3609"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26"/>
          <p:cNvSpPr/>
          <p:nvPr/>
        </p:nvSpPr>
        <p:spPr>
          <a:xfrm>
            <a:off x="1804480" y="2077680"/>
            <a:ext cx="30103" cy="29416"/>
          </a:xfrm>
          <a:custGeom>
            <a:avLst/>
            <a:gdLst/>
            <a:ahLst/>
            <a:cxnLst/>
            <a:rect l="l" t="t" r="r" b="b"/>
            <a:pathLst>
              <a:path w="2146" h="2097" fill="none" extrusionOk="0">
                <a:moveTo>
                  <a:pt x="1" y="0"/>
                </a:moveTo>
                <a:lnTo>
                  <a:pt x="2146" y="0"/>
                </a:lnTo>
                <a:lnTo>
                  <a:pt x="2146"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26"/>
          <p:cNvSpPr/>
          <p:nvPr/>
        </p:nvSpPr>
        <p:spPr>
          <a:xfrm>
            <a:off x="1833900" y="2169332"/>
            <a:ext cx="14" cy="464394"/>
          </a:xfrm>
          <a:custGeom>
            <a:avLst/>
            <a:gdLst/>
            <a:ahLst/>
            <a:cxnLst/>
            <a:rect l="l" t="t" r="r" b="b"/>
            <a:pathLst>
              <a:path w="1" h="33106" fill="none" extrusionOk="0">
                <a:moveTo>
                  <a:pt x="0" y="0"/>
                </a:moveTo>
                <a:lnTo>
                  <a:pt x="0" y="3310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26"/>
          <p:cNvSpPr/>
          <p:nvPr/>
        </p:nvSpPr>
        <p:spPr>
          <a:xfrm>
            <a:off x="1834573" y="2665217"/>
            <a:ext cx="29430" cy="30117"/>
          </a:xfrm>
          <a:custGeom>
            <a:avLst/>
            <a:gdLst/>
            <a:ahLst/>
            <a:cxnLst/>
            <a:rect l="l" t="t" r="r" b="b"/>
            <a:pathLst>
              <a:path w="2098" h="2147" fill="none" extrusionOk="0">
                <a:moveTo>
                  <a:pt x="1" y="1"/>
                </a:moveTo>
                <a:lnTo>
                  <a:pt x="1" y="2146"/>
                </a:lnTo>
                <a:lnTo>
                  <a:pt x="2097"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26"/>
          <p:cNvSpPr/>
          <p:nvPr/>
        </p:nvSpPr>
        <p:spPr>
          <a:xfrm>
            <a:off x="1923504" y="2695323"/>
            <a:ext cx="681189" cy="14"/>
          </a:xfrm>
          <a:custGeom>
            <a:avLst/>
            <a:gdLst/>
            <a:ahLst/>
            <a:cxnLst/>
            <a:rect l="l" t="t" r="r" b="b"/>
            <a:pathLst>
              <a:path w="48561" h="1" fill="none" extrusionOk="0">
                <a:moveTo>
                  <a:pt x="0" y="0"/>
                </a:moveTo>
                <a:lnTo>
                  <a:pt x="4856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26"/>
          <p:cNvSpPr/>
          <p:nvPr/>
        </p:nvSpPr>
        <p:spPr>
          <a:xfrm>
            <a:off x="2634164" y="2695323"/>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 name="Google Shape;321;p26"/>
          <p:cNvSpPr/>
          <p:nvPr/>
        </p:nvSpPr>
        <p:spPr>
          <a:xfrm>
            <a:off x="2608856" y="2648129"/>
            <a:ext cx="119697" cy="102934"/>
          </a:xfrm>
          <a:custGeom>
            <a:avLst/>
            <a:gdLst/>
            <a:ahLst/>
            <a:cxnLst/>
            <a:rect l="l" t="t" r="r" b="b"/>
            <a:pathLst>
              <a:path w="8533" h="7338" extrusionOk="0">
                <a:moveTo>
                  <a:pt x="4876" y="0"/>
                </a:moveTo>
                <a:cubicBezTo>
                  <a:pt x="1610" y="0"/>
                  <a:pt x="1" y="3949"/>
                  <a:pt x="2292" y="6241"/>
                </a:cubicBezTo>
                <a:cubicBezTo>
                  <a:pt x="3035" y="6999"/>
                  <a:pt x="3951" y="7338"/>
                  <a:pt x="4851" y="7338"/>
                </a:cubicBezTo>
                <a:cubicBezTo>
                  <a:pt x="6729" y="7338"/>
                  <a:pt x="8533" y="5865"/>
                  <a:pt x="8533" y="3657"/>
                </a:cubicBezTo>
                <a:cubicBezTo>
                  <a:pt x="8533" y="1658"/>
                  <a:pt x="6875"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 name="Google Shape;322;p26"/>
          <p:cNvSpPr/>
          <p:nvPr/>
        </p:nvSpPr>
        <p:spPr>
          <a:xfrm>
            <a:off x="1611594" y="3639226"/>
            <a:ext cx="30103" cy="14"/>
          </a:xfrm>
          <a:custGeom>
            <a:avLst/>
            <a:gdLst/>
            <a:ahLst/>
            <a:cxnLst/>
            <a:rect l="l" t="t" r="r" b="b"/>
            <a:pathLst>
              <a:path w="2146" h="1" fill="none" extrusionOk="0">
                <a:moveTo>
                  <a:pt x="1" y="0"/>
                </a:moveTo>
                <a:lnTo>
                  <a:pt x="2146"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 name="Google Shape;323;p26"/>
          <p:cNvSpPr/>
          <p:nvPr/>
        </p:nvSpPr>
        <p:spPr>
          <a:xfrm>
            <a:off x="1724458" y="3609808"/>
            <a:ext cx="30103" cy="30117"/>
          </a:xfrm>
          <a:custGeom>
            <a:avLst/>
            <a:gdLst/>
            <a:ahLst/>
            <a:cxnLst/>
            <a:rect l="l" t="t" r="r" b="b"/>
            <a:pathLst>
              <a:path w="2146" h="2147" fill="none" extrusionOk="0">
                <a:moveTo>
                  <a:pt x="0"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26"/>
          <p:cNvSpPr/>
          <p:nvPr/>
        </p:nvSpPr>
        <p:spPr>
          <a:xfrm>
            <a:off x="1754551" y="3238402"/>
            <a:ext cx="14" cy="313935"/>
          </a:xfrm>
          <a:custGeom>
            <a:avLst/>
            <a:gdLst/>
            <a:ahLst/>
            <a:cxnLst/>
            <a:rect l="l" t="t" r="r" b="b"/>
            <a:pathLst>
              <a:path w="1" h="22380" fill="none" extrusionOk="0">
                <a:moveTo>
                  <a:pt x="1" y="22379"/>
                </a:moveTo>
                <a:lnTo>
                  <a:pt x="1"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 name="Google Shape;325;p26"/>
          <p:cNvSpPr/>
          <p:nvPr/>
        </p:nvSpPr>
        <p:spPr>
          <a:xfrm>
            <a:off x="1754551" y="3179578"/>
            <a:ext cx="30103" cy="30117"/>
          </a:xfrm>
          <a:custGeom>
            <a:avLst/>
            <a:gdLst/>
            <a:ahLst/>
            <a:cxnLst/>
            <a:rect l="l" t="t" r="r" b="b"/>
            <a:pathLst>
              <a:path w="2146" h="2147" fill="none" extrusionOk="0">
                <a:moveTo>
                  <a:pt x="1" y="2146"/>
                </a:moveTo>
                <a:lnTo>
                  <a:pt x="1" y="1"/>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 name="Google Shape;326;p26"/>
          <p:cNvSpPr/>
          <p:nvPr/>
        </p:nvSpPr>
        <p:spPr>
          <a:xfrm>
            <a:off x="1840732" y="3179578"/>
            <a:ext cx="871318" cy="14"/>
          </a:xfrm>
          <a:custGeom>
            <a:avLst/>
            <a:gdLst/>
            <a:ahLst/>
            <a:cxnLst/>
            <a:rect l="l" t="t" r="r" b="b"/>
            <a:pathLst>
              <a:path w="62115" h="1" fill="none" extrusionOk="0">
                <a:moveTo>
                  <a:pt x="1" y="1"/>
                </a:moveTo>
                <a:lnTo>
                  <a:pt x="62115"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 name="Google Shape;327;p26"/>
          <p:cNvSpPr/>
          <p:nvPr/>
        </p:nvSpPr>
        <p:spPr>
          <a:xfrm>
            <a:off x="2740183" y="3179578"/>
            <a:ext cx="30103" cy="30117"/>
          </a:xfrm>
          <a:custGeom>
            <a:avLst/>
            <a:gdLst/>
            <a:ahLst/>
            <a:cxnLst/>
            <a:rect l="l" t="t" r="r" b="b"/>
            <a:pathLst>
              <a:path w="2146" h="2147" fill="none" extrusionOk="0">
                <a:moveTo>
                  <a:pt x="1" y="1"/>
                </a:moveTo>
                <a:lnTo>
                  <a:pt x="2146" y="1"/>
                </a:lnTo>
                <a:lnTo>
                  <a:pt x="2146"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 name="Google Shape;328;p26"/>
          <p:cNvSpPr/>
          <p:nvPr/>
        </p:nvSpPr>
        <p:spPr>
          <a:xfrm>
            <a:off x="2770275" y="3289706"/>
            <a:ext cx="14" cy="30103"/>
          </a:xfrm>
          <a:custGeom>
            <a:avLst/>
            <a:gdLst/>
            <a:ahLst/>
            <a:cxnLst/>
            <a:rect l="l" t="t" r="r" b="b"/>
            <a:pathLst>
              <a:path w="1" h="2146" fill="none" extrusionOk="0">
                <a:moveTo>
                  <a:pt x="1" y="0"/>
                </a:move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26"/>
          <p:cNvSpPr/>
          <p:nvPr/>
        </p:nvSpPr>
        <p:spPr>
          <a:xfrm>
            <a:off x="2699147" y="3284235"/>
            <a:ext cx="119697" cy="102639"/>
          </a:xfrm>
          <a:custGeom>
            <a:avLst/>
            <a:gdLst/>
            <a:ahLst/>
            <a:cxnLst/>
            <a:rect l="l" t="t" r="r" b="b"/>
            <a:pathLst>
              <a:path w="8533" h="7317" extrusionOk="0">
                <a:moveTo>
                  <a:pt x="4876" y="0"/>
                </a:moveTo>
                <a:cubicBezTo>
                  <a:pt x="1658" y="0"/>
                  <a:pt x="0" y="3950"/>
                  <a:pt x="2292" y="6241"/>
                </a:cubicBezTo>
                <a:cubicBezTo>
                  <a:pt x="3050" y="6983"/>
                  <a:pt x="3972" y="7316"/>
                  <a:pt x="4872" y="7316"/>
                </a:cubicBezTo>
                <a:cubicBezTo>
                  <a:pt x="6750" y="7316"/>
                  <a:pt x="8533" y="5866"/>
                  <a:pt x="8533" y="3657"/>
                </a:cubicBezTo>
                <a:cubicBezTo>
                  <a:pt x="8533" y="1609"/>
                  <a:pt x="6924"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26"/>
          <p:cNvSpPr/>
          <p:nvPr/>
        </p:nvSpPr>
        <p:spPr>
          <a:xfrm>
            <a:off x="2526098" y="3007905"/>
            <a:ext cx="14" cy="29416"/>
          </a:xfrm>
          <a:custGeom>
            <a:avLst/>
            <a:gdLst/>
            <a:ahLst/>
            <a:cxnLst/>
            <a:rect l="l" t="t" r="r" b="b"/>
            <a:pathLst>
              <a:path w="1" h="2097" fill="none" extrusionOk="0">
                <a:moveTo>
                  <a:pt x="0" y="2097"/>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26"/>
          <p:cNvSpPr/>
          <p:nvPr/>
        </p:nvSpPr>
        <p:spPr>
          <a:xfrm>
            <a:off x="2526098" y="2548944"/>
            <a:ext cx="14" cy="404890"/>
          </a:xfrm>
          <a:custGeom>
            <a:avLst/>
            <a:gdLst/>
            <a:ahLst/>
            <a:cxnLst/>
            <a:rect l="l" t="t" r="r" b="b"/>
            <a:pathLst>
              <a:path w="1" h="28864" fill="none" extrusionOk="0">
                <a:moveTo>
                  <a:pt x="0" y="28864"/>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26"/>
          <p:cNvSpPr/>
          <p:nvPr/>
        </p:nvSpPr>
        <p:spPr>
          <a:xfrm>
            <a:off x="2526785" y="2492168"/>
            <a:ext cx="29416" cy="30117"/>
          </a:xfrm>
          <a:custGeom>
            <a:avLst/>
            <a:gdLst/>
            <a:ahLst/>
            <a:cxnLst/>
            <a:rect l="l" t="t" r="r" b="b"/>
            <a:pathLst>
              <a:path w="2097" h="2147" fill="none" extrusionOk="0">
                <a:moveTo>
                  <a:pt x="0" y="2146"/>
                </a:moveTo>
                <a:lnTo>
                  <a:pt x="0" y="1"/>
                </a:lnTo>
                <a:lnTo>
                  <a:pt x="2097"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 name="Google Shape;333;p26"/>
          <p:cNvSpPr/>
          <p:nvPr/>
        </p:nvSpPr>
        <p:spPr>
          <a:xfrm>
            <a:off x="2615014" y="2492168"/>
            <a:ext cx="904830" cy="14"/>
          </a:xfrm>
          <a:custGeom>
            <a:avLst/>
            <a:gdLst/>
            <a:ahLst/>
            <a:cxnLst/>
            <a:rect l="l" t="t" r="r" b="b"/>
            <a:pathLst>
              <a:path w="64504" h="1" fill="none" extrusionOk="0">
                <a:moveTo>
                  <a:pt x="1" y="1"/>
                </a:moveTo>
                <a:lnTo>
                  <a:pt x="64504"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 name="Google Shape;334;p26"/>
          <p:cNvSpPr/>
          <p:nvPr/>
        </p:nvSpPr>
        <p:spPr>
          <a:xfrm>
            <a:off x="3549342" y="2462076"/>
            <a:ext cx="30117" cy="30103"/>
          </a:xfrm>
          <a:custGeom>
            <a:avLst/>
            <a:gdLst/>
            <a:ahLst/>
            <a:cxnLst/>
            <a:rect l="l" t="t" r="r" b="b"/>
            <a:pathLst>
              <a:path w="2147" h="2146" fill="none" extrusionOk="0">
                <a:moveTo>
                  <a:pt x="1" y="2146"/>
                </a:moveTo>
                <a:lnTo>
                  <a:pt x="2146" y="2146"/>
                </a:lnTo>
                <a:lnTo>
                  <a:pt x="2146"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 name="Google Shape;335;p26"/>
          <p:cNvSpPr/>
          <p:nvPr/>
        </p:nvSpPr>
        <p:spPr>
          <a:xfrm>
            <a:off x="3579448" y="2350587"/>
            <a:ext cx="14" cy="67037"/>
          </a:xfrm>
          <a:custGeom>
            <a:avLst/>
            <a:gdLst/>
            <a:ahLst/>
            <a:cxnLst/>
            <a:rect l="l" t="t" r="r" b="b"/>
            <a:pathLst>
              <a:path w="1" h="4779" fill="none" extrusionOk="0">
                <a:moveTo>
                  <a:pt x="0" y="4779"/>
                </a:moveTo>
                <a:lnTo>
                  <a:pt x="0" y="1"/>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 name="Google Shape;336;p26"/>
          <p:cNvSpPr/>
          <p:nvPr/>
        </p:nvSpPr>
        <p:spPr>
          <a:xfrm>
            <a:off x="3579448" y="2297922"/>
            <a:ext cx="14" cy="30103"/>
          </a:xfrm>
          <a:custGeom>
            <a:avLst/>
            <a:gdLst/>
            <a:ahLst/>
            <a:cxnLst/>
            <a:rect l="l" t="t" r="r" b="b"/>
            <a:pathLst>
              <a:path w="1" h="2146" fill="none" extrusionOk="0">
                <a:moveTo>
                  <a:pt x="0" y="2146"/>
                </a:moveTo>
                <a:lnTo>
                  <a:pt x="0"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 name="Google Shape;337;p26"/>
          <p:cNvSpPr/>
          <p:nvPr/>
        </p:nvSpPr>
        <p:spPr>
          <a:xfrm>
            <a:off x="2473432" y="3007217"/>
            <a:ext cx="103284" cy="103284"/>
          </a:xfrm>
          <a:custGeom>
            <a:avLst/>
            <a:gdLst/>
            <a:ahLst/>
            <a:cxnLst/>
            <a:rect l="l" t="t" r="r" b="b"/>
            <a:pathLst>
              <a:path w="7363" h="7363" extrusionOk="0">
                <a:moveTo>
                  <a:pt x="3657" y="1"/>
                </a:moveTo>
                <a:cubicBezTo>
                  <a:pt x="1658" y="1"/>
                  <a:pt x="0" y="1658"/>
                  <a:pt x="0" y="3706"/>
                </a:cubicBezTo>
                <a:cubicBezTo>
                  <a:pt x="0" y="5754"/>
                  <a:pt x="1658" y="7363"/>
                  <a:pt x="3657" y="7363"/>
                </a:cubicBezTo>
                <a:cubicBezTo>
                  <a:pt x="5705" y="7363"/>
                  <a:pt x="7362" y="5754"/>
                  <a:pt x="7362" y="3706"/>
                </a:cubicBezTo>
                <a:cubicBezTo>
                  <a:pt x="7362" y="1658"/>
                  <a:pt x="5705" y="1"/>
                  <a:pt x="3657" y="1"/>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 name="Google Shape;338;p26"/>
          <p:cNvSpPr/>
          <p:nvPr/>
        </p:nvSpPr>
        <p:spPr>
          <a:xfrm>
            <a:off x="2811324" y="1640604"/>
            <a:ext cx="14" cy="30103"/>
          </a:xfrm>
          <a:custGeom>
            <a:avLst/>
            <a:gdLst/>
            <a:ahLst/>
            <a:cxnLst/>
            <a:rect l="l" t="t" r="r" b="b"/>
            <a:pathLst>
              <a:path w="1" h="2146" fill="none" extrusionOk="0">
                <a:moveTo>
                  <a:pt x="0" y="1"/>
                </a:moveTo>
                <a:lnTo>
                  <a:pt x="0"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 name="Google Shape;339;p26"/>
          <p:cNvSpPr/>
          <p:nvPr/>
        </p:nvSpPr>
        <p:spPr>
          <a:xfrm>
            <a:off x="2811324" y="1728160"/>
            <a:ext cx="14" cy="547143"/>
          </a:xfrm>
          <a:custGeom>
            <a:avLst/>
            <a:gdLst/>
            <a:ahLst/>
            <a:cxnLst/>
            <a:rect l="l" t="t" r="r" b="b"/>
            <a:pathLst>
              <a:path w="1" h="39005" fill="none" extrusionOk="0">
                <a:moveTo>
                  <a:pt x="0" y="0"/>
                </a:moveTo>
                <a:lnTo>
                  <a:pt x="0" y="39004"/>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26"/>
          <p:cNvSpPr/>
          <p:nvPr/>
        </p:nvSpPr>
        <p:spPr>
          <a:xfrm>
            <a:off x="2781905" y="2304754"/>
            <a:ext cx="30103" cy="29430"/>
          </a:xfrm>
          <a:custGeom>
            <a:avLst/>
            <a:gdLst/>
            <a:ahLst/>
            <a:cxnLst/>
            <a:rect l="l" t="t" r="r" b="b"/>
            <a:pathLst>
              <a:path w="2146" h="2098" fill="none" extrusionOk="0">
                <a:moveTo>
                  <a:pt x="2146" y="1"/>
                </a:moveTo>
                <a:lnTo>
                  <a:pt x="2146" y="2097"/>
                </a:lnTo>
                <a:lnTo>
                  <a:pt x="1" y="2097"/>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26"/>
          <p:cNvSpPr/>
          <p:nvPr/>
        </p:nvSpPr>
        <p:spPr>
          <a:xfrm>
            <a:off x="2296272" y="2334173"/>
            <a:ext cx="428147" cy="14"/>
          </a:xfrm>
          <a:custGeom>
            <a:avLst/>
            <a:gdLst/>
            <a:ahLst/>
            <a:cxnLst/>
            <a:rect l="l" t="t" r="r" b="b"/>
            <a:pathLst>
              <a:path w="30522" h="1" fill="none" extrusionOk="0">
                <a:moveTo>
                  <a:pt x="30521" y="0"/>
                </a:moveTo>
                <a:lnTo>
                  <a:pt x="1" y="0"/>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 name="Google Shape;342;p26"/>
          <p:cNvSpPr/>
          <p:nvPr/>
        </p:nvSpPr>
        <p:spPr>
          <a:xfrm>
            <a:off x="2237448" y="2334173"/>
            <a:ext cx="30103" cy="30103"/>
          </a:xfrm>
          <a:custGeom>
            <a:avLst/>
            <a:gdLst/>
            <a:ahLst/>
            <a:cxnLst/>
            <a:rect l="l" t="t" r="r" b="b"/>
            <a:pathLst>
              <a:path w="2146" h="2146" fill="none" extrusionOk="0">
                <a:moveTo>
                  <a:pt x="2146" y="0"/>
                </a:moveTo>
                <a:lnTo>
                  <a:pt x="1" y="0"/>
                </a:lnTo>
                <a:lnTo>
                  <a:pt x="1" y="2146"/>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 name="Google Shape;343;p26"/>
          <p:cNvSpPr/>
          <p:nvPr/>
        </p:nvSpPr>
        <p:spPr>
          <a:xfrm>
            <a:off x="2237448" y="2418993"/>
            <a:ext cx="14" cy="411034"/>
          </a:xfrm>
          <a:custGeom>
            <a:avLst/>
            <a:gdLst/>
            <a:ahLst/>
            <a:cxnLst/>
            <a:rect l="l" t="t" r="r" b="b"/>
            <a:pathLst>
              <a:path w="1" h="29302" fill="none" extrusionOk="0">
                <a:moveTo>
                  <a:pt x="1" y="0"/>
                </a:moveTo>
                <a:lnTo>
                  <a:pt x="1" y="29302"/>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 name="Google Shape;344;p26"/>
          <p:cNvSpPr/>
          <p:nvPr/>
        </p:nvSpPr>
        <p:spPr>
          <a:xfrm>
            <a:off x="2237448" y="2857429"/>
            <a:ext cx="14" cy="30103"/>
          </a:xfrm>
          <a:custGeom>
            <a:avLst/>
            <a:gdLst/>
            <a:ahLst/>
            <a:cxnLst/>
            <a:rect l="l" t="t" r="r" b="b"/>
            <a:pathLst>
              <a:path w="1" h="2146" fill="none" extrusionOk="0">
                <a:moveTo>
                  <a:pt x="1" y="0"/>
                </a:moveTo>
                <a:lnTo>
                  <a:pt x="1" y="2145"/>
                </a:lnTo>
              </a:path>
            </a:pathLst>
          </a:custGeom>
          <a:noFill/>
          <a:ln w="30475" cap="rnd"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 name="Google Shape;345;p26"/>
          <p:cNvSpPr/>
          <p:nvPr/>
        </p:nvSpPr>
        <p:spPr>
          <a:xfrm>
            <a:off x="2166320" y="2837592"/>
            <a:ext cx="119697" cy="102639"/>
          </a:xfrm>
          <a:custGeom>
            <a:avLst/>
            <a:gdLst/>
            <a:ahLst/>
            <a:cxnLst/>
            <a:rect l="l" t="t" r="r" b="b"/>
            <a:pathLst>
              <a:path w="8533" h="7317" extrusionOk="0">
                <a:moveTo>
                  <a:pt x="4876" y="0"/>
                </a:moveTo>
                <a:cubicBezTo>
                  <a:pt x="1658" y="0"/>
                  <a:pt x="0" y="3949"/>
                  <a:pt x="2292" y="6241"/>
                </a:cubicBezTo>
                <a:cubicBezTo>
                  <a:pt x="3050" y="6983"/>
                  <a:pt x="3971" y="7316"/>
                  <a:pt x="4871" y="7316"/>
                </a:cubicBezTo>
                <a:cubicBezTo>
                  <a:pt x="6749" y="7316"/>
                  <a:pt x="8532" y="5865"/>
                  <a:pt x="8532" y="3657"/>
                </a:cubicBezTo>
                <a:cubicBezTo>
                  <a:pt x="8532" y="1658"/>
                  <a:pt x="6923" y="0"/>
                  <a:pt x="4876" y="0"/>
                </a:cubicBezTo>
                <a:close/>
              </a:path>
            </a:pathLst>
          </a:custGeom>
          <a:solidFill>
            <a:srgbClr val="FFFFFF"/>
          </a:solidFill>
          <a:ln w="30475" cap="flat" cmpd="sng">
            <a:solidFill>
              <a:schemeClr val="accent1"/>
            </a:solidFill>
            <a:prstDash val="solid"/>
            <a:miter lim="4875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46" name="Google Shape;346;p26"/>
          <p:cNvGrpSpPr/>
          <p:nvPr/>
        </p:nvGrpSpPr>
        <p:grpSpPr>
          <a:xfrm>
            <a:off x="2624430" y="1068391"/>
            <a:ext cx="373819" cy="412843"/>
            <a:chOff x="3040350" y="1113200"/>
            <a:chExt cx="1704600" cy="1882550"/>
          </a:xfrm>
        </p:grpSpPr>
        <p:sp>
          <p:nvSpPr>
            <p:cNvPr id="347" name="Google Shape;347;p26"/>
            <p:cNvSpPr/>
            <p:nvPr/>
          </p:nvSpPr>
          <p:spPr>
            <a:xfrm>
              <a:off x="3040350" y="2164475"/>
              <a:ext cx="1607250" cy="831275"/>
            </a:xfrm>
            <a:custGeom>
              <a:avLst/>
              <a:gdLst/>
              <a:ahLst/>
              <a:cxnLst/>
              <a:rect l="l" t="t" r="r" b="b"/>
              <a:pathLst>
                <a:path w="64290" h="33251" extrusionOk="0">
                  <a:moveTo>
                    <a:pt x="20497" y="1"/>
                  </a:moveTo>
                  <a:cubicBezTo>
                    <a:pt x="16743" y="1"/>
                    <a:pt x="13284" y="2001"/>
                    <a:pt x="11425" y="5248"/>
                  </a:cubicBezTo>
                  <a:lnTo>
                    <a:pt x="9931" y="7860"/>
                  </a:lnTo>
                  <a:cubicBezTo>
                    <a:pt x="8896" y="9649"/>
                    <a:pt x="7613" y="11296"/>
                    <a:pt x="6119" y="12731"/>
                  </a:cubicBezTo>
                  <a:lnTo>
                    <a:pt x="1" y="18614"/>
                  </a:lnTo>
                  <a:lnTo>
                    <a:pt x="8813" y="33251"/>
                  </a:lnTo>
                  <a:lnTo>
                    <a:pt x="14720" y="27733"/>
                  </a:lnTo>
                  <a:cubicBezTo>
                    <a:pt x="16214" y="26333"/>
                    <a:pt x="18191" y="25556"/>
                    <a:pt x="20238" y="25556"/>
                  </a:cubicBezTo>
                  <a:lnTo>
                    <a:pt x="35816" y="25556"/>
                  </a:lnTo>
                  <a:cubicBezTo>
                    <a:pt x="39487" y="25556"/>
                    <a:pt x="43028" y="24250"/>
                    <a:pt x="45817" y="21873"/>
                  </a:cubicBezTo>
                  <a:lnTo>
                    <a:pt x="62489" y="7684"/>
                  </a:lnTo>
                  <a:cubicBezTo>
                    <a:pt x="64030" y="6413"/>
                    <a:pt x="64289" y="4060"/>
                    <a:pt x="62983" y="2554"/>
                  </a:cubicBezTo>
                  <a:cubicBezTo>
                    <a:pt x="62278" y="1738"/>
                    <a:pt x="61283" y="1316"/>
                    <a:pt x="60281" y="1316"/>
                  </a:cubicBezTo>
                  <a:cubicBezTo>
                    <a:pt x="59478" y="1316"/>
                    <a:pt x="58671" y="1587"/>
                    <a:pt x="58006" y="2142"/>
                  </a:cubicBezTo>
                  <a:lnTo>
                    <a:pt x="47641" y="10778"/>
                  </a:lnTo>
                  <a:cubicBezTo>
                    <a:pt x="45640" y="12437"/>
                    <a:pt x="43122" y="13343"/>
                    <a:pt x="40522" y="13343"/>
                  </a:cubicBezTo>
                  <a:lnTo>
                    <a:pt x="28262" y="13343"/>
                  </a:lnTo>
                  <a:cubicBezTo>
                    <a:pt x="28255" y="13343"/>
                    <a:pt x="28248" y="13343"/>
                    <a:pt x="28241" y="13343"/>
                  </a:cubicBezTo>
                  <a:cubicBezTo>
                    <a:pt x="26403" y="13343"/>
                    <a:pt x="24921" y="11853"/>
                    <a:pt x="24921" y="10013"/>
                  </a:cubicBezTo>
                  <a:cubicBezTo>
                    <a:pt x="24921" y="8166"/>
                    <a:pt x="26415" y="6672"/>
                    <a:pt x="28262" y="6672"/>
                  </a:cubicBezTo>
                  <a:lnTo>
                    <a:pt x="40028" y="6672"/>
                  </a:lnTo>
                  <a:cubicBezTo>
                    <a:pt x="41864" y="6672"/>
                    <a:pt x="43358" y="5178"/>
                    <a:pt x="43358" y="3342"/>
                  </a:cubicBezTo>
                  <a:cubicBezTo>
                    <a:pt x="43358" y="1495"/>
                    <a:pt x="41864" y="1"/>
                    <a:pt x="400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sp>
          <p:nvSpPr>
            <p:cNvPr id="348" name="Google Shape;348;p26"/>
            <p:cNvSpPr/>
            <p:nvPr/>
          </p:nvSpPr>
          <p:spPr>
            <a:xfrm>
              <a:off x="3073300" y="1113200"/>
              <a:ext cx="1671650" cy="924525"/>
            </a:xfrm>
            <a:custGeom>
              <a:avLst/>
              <a:gdLst/>
              <a:ahLst/>
              <a:cxnLst/>
              <a:rect l="l" t="t" r="r" b="b"/>
              <a:pathLst>
                <a:path w="66866" h="36981" extrusionOk="0">
                  <a:moveTo>
                    <a:pt x="33427" y="0"/>
                  </a:moveTo>
                  <a:cubicBezTo>
                    <a:pt x="29803" y="0"/>
                    <a:pt x="27109" y="3342"/>
                    <a:pt x="27886" y="6883"/>
                  </a:cubicBezTo>
                  <a:cubicBezTo>
                    <a:pt x="15826" y="9307"/>
                    <a:pt x="6519" y="19473"/>
                    <a:pt x="5413" y="31957"/>
                  </a:cubicBezTo>
                  <a:lnTo>
                    <a:pt x="0" y="31957"/>
                  </a:lnTo>
                  <a:lnTo>
                    <a:pt x="0" y="36981"/>
                  </a:lnTo>
                  <a:lnTo>
                    <a:pt x="66866" y="36981"/>
                  </a:lnTo>
                  <a:lnTo>
                    <a:pt x="66866" y="31957"/>
                  </a:lnTo>
                  <a:lnTo>
                    <a:pt x="61453" y="31957"/>
                  </a:lnTo>
                  <a:cubicBezTo>
                    <a:pt x="60347" y="19473"/>
                    <a:pt x="51041" y="9307"/>
                    <a:pt x="38981" y="6883"/>
                  </a:cubicBezTo>
                  <a:cubicBezTo>
                    <a:pt x="39745" y="3342"/>
                    <a:pt x="37051" y="0"/>
                    <a:pt x="334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1EFFC1"/>
                </a:solidFill>
                <a:highlight>
                  <a:srgbClr val="1EFFC1"/>
                </a:highlight>
              </a:endParaRPr>
            </a:p>
          </p:txBody>
        </p:sp>
      </p:grpSp>
      <p:grpSp>
        <p:nvGrpSpPr>
          <p:cNvPr id="349" name="Google Shape;349;p26"/>
          <p:cNvGrpSpPr/>
          <p:nvPr/>
        </p:nvGrpSpPr>
        <p:grpSpPr>
          <a:xfrm>
            <a:off x="3390291" y="1782576"/>
            <a:ext cx="406573" cy="402537"/>
            <a:chOff x="462200" y="569000"/>
            <a:chExt cx="1901650" cy="1882775"/>
          </a:xfrm>
        </p:grpSpPr>
        <p:sp>
          <p:nvSpPr>
            <p:cNvPr id="350" name="Google Shape;350;p26"/>
            <p:cNvSpPr/>
            <p:nvPr/>
          </p:nvSpPr>
          <p:spPr>
            <a:xfrm>
              <a:off x="462200" y="890525"/>
              <a:ext cx="1573675" cy="1561250"/>
            </a:xfrm>
            <a:custGeom>
              <a:avLst/>
              <a:gdLst/>
              <a:ahLst/>
              <a:cxnLst/>
              <a:rect l="l" t="t" r="r" b="b"/>
              <a:pathLst>
                <a:path w="62947" h="62450" extrusionOk="0">
                  <a:moveTo>
                    <a:pt x="36971" y="12877"/>
                  </a:moveTo>
                  <a:cubicBezTo>
                    <a:pt x="38885" y="12877"/>
                    <a:pt x="40770" y="13628"/>
                    <a:pt x="42180" y="15037"/>
                  </a:cubicBezTo>
                  <a:cubicBezTo>
                    <a:pt x="45062" y="17897"/>
                    <a:pt x="45062" y="22568"/>
                    <a:pt x="42180" y="25427"/>
                  </a:cubicBezTo>
                  <a:cubicBezTo>
                    <a:pt x="40770" y="26837"/>
                    <a:pt x="38885" y="27587"/>
                    <a:pt x="36971" y="27587"/>
                  </a:cubicBezTo>
                  <a:cubicBezTo>
                    <a:pt x="36026" y="27587"/>
                    <a:pt x="35073" y="27404"/>
                    <a:pt x="34167" y="27027"/>
                  </a:cubicBezTo>
                  <a:cubicBezTo>
                    <a:pt x="31414" y="25886"/>
                    <a:pt x="29625" y="23203"/>
                    <a:pt x="29625" y="20226"/>
                  </a:cubicBezTo>
                  <a:cubicBezTo>
                    <a:pt x="29625" y="17261"/>
                    <a:pt x="31414" y="14579"/>
                    <a:pt x="34167" y="13437"/>
                  </a:cubicBezTo>
                  <a:cubicBezTo>
                    <a:pt x="35073" y="13060"/>
                    <a:pt x="36026" y="12877"/>
                    <a:pt x="36971" y="12877"/>
                  </a:cubicBezTo>
                  <a:close/>
                  <a:moveTo>
                    <a:pt x="50965" y="26846"/>
                  </a:moveTo>
                  <a:cubicBezTo>
                    <a:pt x="51507" y="26846"/>
                    <a:pt x="52060" y="27048"/>
                    <a:pt x="52510" y="27498"/>
                  </a:cubicBezTo>
                  <a:cubicBezTo>
                    <a:pt x="53369" y="28356"/>
                    <a:pt x="53369" y="29757"/>
                    <a:pt x="52510" y="30615"/>
                  </a:cubicBezTo>
                  <a:cubicBezTo>
                    <a:pt x="52060" y="31065"/>
                    <a:pt x="51506" y="31267"/>
                    <a:pt x="50963" y="31267"/>
                  </a:cubicBezTo>
                  <a:cubicBezTo>
                    <a:pt x="49831" y="31267"/>
                    <a:pt x="48745" y="30390"/>
                    <a:pt x="48745" y="29062"/>
                  </a:cubicBezTo>
                  <a:cubicBezTo>
                    <a:pt x="48745" y="27726"/>
                    <a:pt x="49832" y="26846"/>
                    <a:pt x="50965" y="26846"/>
                  </a:cubicBezTo>
                  <a:close/>
                  <a:moveTo>
                    <a:pt x="27672" y="1"/>
                  </a:moveTo>
                  <a:lnTo>
                    <a:pt x="18342" y="20509"/>
                  </a:lnTo>
                  <a:cubicBezTo>
                    <a:pt x="26649" y="22238"/>
                    <a:pt x="31214" y="31216"/>
                    <a:pt x="27696" y="38946"/>
                  </a:cubicBezTo>
                  <a:cubicBezTo>
                    <a:pt x="25441" y="43910"/>
                    <a:pt x="20597" y="46703"/>
                    <a:pt x="15627" y="46703"/>
                  </a:cubicBezTo>
                  <a:cubicBezTo>
                    <a:pt x="12869" y="46703"/>
                    <a:pt x="10073" y="45843"/>
                    <a:pt x="7659" y="44017"/>
                  </a:cubicBezTo>
                  <a:lnTo>
                    <a:pt x="705" y="59324"/>
                  </a:lnTo>
                  <a:cubicBezTo>
                    <a:pt x="0" y="60870"/>
                    <a:pt x="1201" y="62449"/>
                    <a:pt x="2694" y="62449"/>
                  </a:cubicBezTo>
                  <a:cubicBezTo>
                    <a:pt x="2996" y="62449"/>
                    <a:pt x="3310" y="62385"/>
                    <a:pt x="3623" y="62242"/>
                  </a:cubicBezTo>
                  <a:lnTo>
                    <a:pt x="62946" y="35287"/>
                  </a:lnTo>
                  <a:lnTo>
                    <a:pt x="62864" y="35310"/>
                  </a:lnTo>
                  <a:lnTo>
                    <a:pt x="62111" y="33239"/>
                  </a:lnTo>
                  <a:cubicBezTo>
                    <a:pt x="59393" y="25803"/>
                    <a:pt x="55099" y="19038"/>
                    <a:pt x="49510" y="13437"/>
                  </a:cubicBezTo>
                  <a:cubicBezTo>
                    <a:pt x="43909" y="7849"/>
                    <a:pt x="37144" y="3554"/>
                    <a:pt x="29708" y="836"/>
                  </a:cubicBezTo>
                  <a:lnTo>
                    <a:pt x="27637" y="83"/>
                  </a:lnTo>
                  <a:lnTo>
                    <a:pt x="27672"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26"/>
            <p:cNvSpPr/>
            <p:nvPr/>
          </p:nvSpPr>
          <p:spPr>
            <a:xfrm>
              <a:off x="1198700" y="569000"/>
              <a:ext cx="1165150" cy="1158700"/>
            </a:xfrm>
            <a:custGeom>
              <a:avLst/>
              <a:gdLst/>
              <a:ahLst/>
              <a:cxnLst/>
              <a:rect l="l" t="t" r="r" b="b"/>
              <a:pathLst>
                <a:path w="46606" h="46348" extrusionOk="0">
                  <a:moveTo>
                    <a:pt x="5478" y="1"/>
                  </a:moveTo>
                  <a:cubicBezTo>
                    <a:pt x="4634" y="1"/>
                    <a:pt x="3833" y="487"/>
                    <a:pt x="3460" y="1296"/>
                  </a:cubicBezTo>
                  <a:lnTo>
                    <a:pt x="1" y="8920"/>
                  </a:lnTo>
                  <a:lnTo>
                    <a:pt x="1754" y="9555"/>
                  </a:lnTo>
                  <a:cubicBezTo>
                    <a:pt x="9802" y="12485"/>
                    <a:pt x="17108" y="17133"/>
                    <a:pt x="23168" y="23180"/>
                  </a:cubicBezTo>
                  <a:cubicBezTo>
                    <a:pt x="29215" y="29240"/>
                    <a:pt x="33863" y="36546"/>
                    <a:pt x="36793" y="44594"/>
                  </a:cubicBezTo>
                  <a:lnTo>
                    <a:pt x="37428" y="46347"/>
                  </a:lnTo>
                  <a:lnTo>
                    <a:pt x="45052" y="42888"/>
                  </a:lnTo>
                  <a:cubicBezTo>
                    <a:pt x="46099" y="42406"/>
                    <a:pt x="46605" y="41206"/>
                    <a:pt x="46217" y="40123"/>
                  </a:cubicBezTo>
                  <a:cubicBezTo>
                    <a:pt x="42864" y="30946"/>
                    <a:pt x="37557" y="22604"/>
                    <a:pt x="30663" y="15685"/>
                  </a:cubicBezTo>
                  <a:cubicBezTo>
                    <a:pt x="23744" y="8791"/>
                    <a:pt x="15402" y="3484"/>
                    <a:pt x="6225" y="131"/>
                  </a:cubicBezTo>
                  <a:cubicBezTo>
                    <a:pt x="5979" y="43"/>
                    <a:pt x="5727" y="1"/>
                    <a:pt x="54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26"/>
            <p:cNvSpPr/>
            <p:nvPr/>
          </p:nvSpPr>
          <p:spPr>
            <a:xfrm>
              <a:off x="1307825" y="1322925"/>
              <a:ext cx="159450" cy="146850"/>
            </a:xfrm>
            <a:custGeom>
              <a:avLst/>
              <a:gdLst/>
              <a:ahLst/>
              <a:cxnLst/>
              <a:rect l="l" t="t" r="r" b="b"/>
              <a:pathLst>
                <a:path w="6378" h="5874" extrusionOk="0">
                  <a:moveTo>
                    <a:pt x="3196" y="0"/>
                  </a:moveTo>
                  <a:cubicBezTo>
                    <a:pt x="3182" y="0"/>
                    <a:pt x="3168" y="0"/>
                    <a:pt x="3154" y="1"/>
                  </a:cubicBezTo>
                  <a:cubicBezTo>
                    <a:pt x="1754" y="1"/>
                    <a:pt x="542" y="989"/>
                    <a:pt x="271" y="2365"/>
                  </a:cubicBezTo>
                  <a:cubicBezTo>
                    <a:pt x="1" y="3742"/>
                    <a:pt x="742" y="5119"/>
                    <a:pt x="2036" y="5648"/>
                  </a:cubicBezTo>
                  <a:cubicBezTo>
                    <a:pt x="2402" y="5801"/>
                    <a:pt x="2783" y="5874"/>
                    <a:pt x="3160" y="5874"/>
                  </a:cubicBezTo>
                  <a:cubicBezTo>
                    <a:pt x="4117" y="5874"/>
                    <a:pt x="5044" y="5402"/>
                    <a:pt x="5601" y="4566"/>
                  </a:cubicBezTo>
                  <a:cubicBezTo>
                    <a:pt x="6378" y="3401"/>
                    <a:pt x="6225" y="1848"/>
                    <a:pt x="5237" y="848"/>
                  </a:cubicBezTo>
                  <a:cubicBezTo>
                    <a:pt x="4694" y="316"/>
                    <a:pt x="3958" y="0"/>
                    <a:pt x="31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26"/>
            <p:cNvSpPr/>
            <p:nvPr/>
          </p:nvSpPr>
          <p:spPr>
            <a:xfrm>
              <a:off x="701000" y="1507650"/>
              <a:ext cx="373300" cy="440175"/>
            </a:xfrm>
            <a:custGeom>
              <a:avLst/>
              <a:gdLst/>
              <a:ahLst/>
              <a:cxnLst/>
              <a:rect l="l" t="t" r="r" b="b"/>
              <a:pathLst>
                <a:path w="14932" h="17607" extrusionOk="0">
                  <a:moveTo>
                    <a:pt x="6896" y="0"/>
                  </a:moveTo>
                  <a:lnTo>
                    <a:pt x="1" y="15155"/>
                  </a:lnTo>
                  <a:cubicBezTo>
                    <a:pt x="1676" y="16760"/>
                    <a:pt x="3872" y="17606"/>
                    <a:pt x="6102" y="17606"/>
                  </a:cubicBezTo>
                  <a:cubicBezTo>
                    <a:pt x="7271" y="17606"/>
                    <a:pt x="8450" y="17374"/>
                    <a:pt x="9567" y="16896"/>
                  </a:cubicBezTo>
                  <a:cubicBezTo>
                    <a:pt x="12814" y="15508"/>
                    <a:pt x="14920" y="12319"/>
                    <a:pt x="14932" y="8790"/>
                  </a:cubicBezTo>
                  <a:cubicBezTo>
                    <a:pt x="14920" y="4224"/>
                    <a:pt x="11449" y="412"/>
                    <a:pt x="689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26"/>
          <p:cNvGrpSpPr/>
          <p:nvPr/>
        </p:nvGrpSpPr>
        <p:grpSpPr>
          <a:xfrm>
            <a:off x="3208667" y="3620568"/>
            <a:ext cx="372185" cy="370679"/>
            <a:chOff x="4991125" y="2436850"/>
            <a:chExt cx="1890225" cy="1882575"/>
          </a:xfrm>
        </p:grpSpPr>
        <p:sp>
          <p:nvSpPr>
            <p:cNvPr id="355" name="Google Shape;355;p26"/>
            <p:cNvSpPr/>
            <p:nvPr/>
          </p:nvSpPr>
          <p:spPr>
            <a:xfrm>
              <a:off x="4991125" y="3057800"/>
              <a:ext cx="1890225" cy="1261625"/>
            </a:xfrm>
            <a:custGeom>
              <a:avLst/>
              <a:gdLst/>
              <a:ahLst/>
              <a:cxnLst/>
              <a:rect l="l" t="t" r="r" b="b"/>
              <a:pathLst>
                <a:path w="75609" h="50465" extrusionOk="0">
                  <a:moveTo>
                    <a:pt x="61195" y="10084"/>
                  </a:moveTo>
                  <a:cubicBezTo>
                    <a:pt x="63254" y="10131"/>
                    <a:pt x="64901" y="11802"/>
                    <a:pt x="64901" y="13861"/>
                  </a:cubicBezTo>
                  <a:cubicBezTo>
                    <a:pt x="64901" y="15920"/>
                    <a:pt x="63254" y="17591"/>
                    <a:pt x="61195" y="17638"/>
                  </a:cubicBezTo>
                  <a:lnTo>
                    <a:pt x="56606" y="17638"/>
                  </a:lnTo>
                  <a:lnTo>
                    <a:pt x="56606" y="10084"/>
                  </a:lnTo>
                  <a:close/>
                  <a:moveTo>
                    <a:pt x="7907" y="1"/>
                  </a:moveTo>
                  <a:lnTo>
                    <a:pt x="7907" y="15520"/>
                  </a:lnTo>
                  <a:cubicBezTo>
                    <a:pt x="7907" y="24250"/>
                    <a:pt x="12296" y="32392"/>
                    <a:pt x="19579" y="37204"/>
                  </a:cubicBezTo>
                  <a:lnTo>
                    <a:pt x="1" y="37204"/>
                  </a:lnTo>
                  <a:lnTo>
                    <a:pt x="1" y="39416"/>
                  </a:lnTo>
                  <a:cubicBezTo>
                    <a:pt x="1" y="45511"/>
                    <a:pt x="4931" y="50453"/>
                    <a:pt x="11025" y="50464"/>
                  </a:cubicBezTo>
                  <a:lnTo>
                    <a:pt x="64266" y="50464"/>
                  </a:lnTo>
                  <a:cubicBezTo>
                    <a:pt x="70360" y="50453"/>
                    <a:pt x="75290" y="45511"/>
                    <a:pt x="75302" y="39416"/>
                  </a:cubicBezTo>
                  <a:lnTo>
                    <a:pt x="75302" y="37216"/>
                  </a:lnTo>
                  <a:lnTo>
                    <a:pt x="48170" y="37216"/>
                  </a:lnTo>
                  <a:cubicBezTo>
                    <a:pt x="51759" y="34839"/>
                    <a:pt x="54700" y="31615"/>
                    <a:pt x="56736" y="27827"/>
                  </a:cubicBezTo>
                  <a:lnTo>
                    <a:pt x="61360" y="27827"/>
                  </a:lnTo>
                  <a:cubicBezTo>
                    <a:pt x="68702" y="27756"/>
                    <a:pt x="74737" y="22014"/>
                    <a:pt x="75173" y="14684"/>
                  </a:cubicBezTo>
                  <a:cubicBezTo>
                    <a:pt x="75608" y="7354"/>
                    <a:pt x="70302" y="930"/>
                    <a:pt x="63007"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26"/>
            <p:cNvSpPr/>
            <p:nvPr/>
          </p:nvSpPr>
          <p:spPr>
            <a:xfrm>
              <a:off x="5188800" y="2813650"/>
              <a:ext cx="1298100" cy="133575"/>
            </a:xfrm>
            <a:custGeom>
              <a:avLst/>
              <a:gdLst/>
              <a:ahLst/>
              <a:cxnLst/>
              <a:rect l="l" t="t" r="r" b="b"/>
              <a:pathLst>
                <a:path w="51924" h="5343" extrusionOk="0">
                  <a:moveTo>
                    <a:pt x="0" y="1"/>
                  </a:moveTo>
                  <a:lnTo>
                    <a:pt x="0" y="5343"/>
                  </a:lnTo>
                  <a:lnTo>
                    <a:pt x="51923" y="5343"/>
                  </a:lnTo>
                  <a:lnTo>
                    <a:pt x="5192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26"/>
            <p:cNvSpPr/>
            <p:nvPr/>
          </p:nvSpPr>
          <p:spPr>
            <a:xfrm>
              <a:off x="5615600" y="2436850"/>
              <a:ext cx="176800" cy="253575"/>
            </a:xfrm>
            <a:custGeom>
              <a:avLst/>
              <a:gdLst/>
              <a:ahLst/>
              <a:cxnLst/>
              <a:rect l="l" t="t" r="r" b="b"/>
              <a:pathLst>
                <a:path w="7072" h="10143" extrusionOk="0">
                  <a:moveTo>
                    <a:pt x="2660" y="1"/>
                  </a:moveTo>
                  <a:cubicBezTo>
                    <a:pt x="2660" y="271"/>
                    <a:pt x="2636" y="342"/>
                    <a:pt x="2013" y="942"/>
                  </a:cubicBezTo>
                  <a:cubicBezTo>
                    <a:pt x="1260" y="1660"/>
                    <a:pt x="1" y="2848"/>
                    <a:pt x="1" y="5072"/>
                  </a:cubicBezTo>
                  <a:cubicBezTo>
                    <a:pt x="1" y="7296"/>
                    <a:pt x="1260" y="8484"/>
                    <a:pt x="2013" y="9202"/>
                  </a:cubicBezTo>
                  <a:cubicBezTo>
                    <a:pt x="2636" y="9790"/>
                    <a:pt x="2660" y="9872"/>
                    <a:pt x="2660" y="10143"/>
                  </a:cubicBezTo>
                  <a:lnTo>
                    <a:pt x="7072" y="10143"/>
                  </a:lnTo>
                  <a:cubicBezTo>
                    <a:pt x="7072" y="7919"/>
                    <a:pt x="5813" y="6719"/>
                    <a:pt x="5048" y="6001"/>
                  </a:cubicBezTo>
                  <a:cubicBezTo>
                    <a:pt x="4425" y="5413"/>
                    <a:pt x="4413" y="5343"/>
                    <a:pt x="4413" y="5072"/>
                  </a:cubicBezTo>
                  <a:cubicBezTo>
                    <a:pt x="4413" y="4801"/>
                    <a:pt x="4425" y="4731"/>
                    <a:pt x="5048"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26"/>
            <p:cNvSpPr/>
            <p:nvPr/>
          </p:nvSpPr>
          <p:spPr>
            <a:xfrm>
              <a:off x="5851800" y="2436850"/>
              <a:ext cx="176800" cy="253575"/>
            </a:xfrm>
            <a:custGeom>
              <a:avLst/>
              <a:gdLst/>
              <a:ahLst/>
              <a:cxnLst/>
              <a:rect l="l" t="t" r="r" b="b"/>
              <a:pathLst>
                <a:path w="7072" h="10143" extrusionOk="0">
                  <a:moveTo>
                    <a:pt x="2660" y="1"/>
                  </a:moveTo>
                  <a:cubicBezTo>
                    <a:pt x="2660" y="271"/>
                    <a:pt x="2648" y="342"/>
                    <a:pt x="2024" y="942"/>
                  </a:cubicBezTo>
                  <a:cubicBezTo>
                    <a:pt x="1271" y="1660"/>
                    <a:pt x="1" y="2848"/>
                    <a:pt x="1" y="5072"/>
                  </a:cubicBezTo>
                  <a:cubicBezTo>
                    <a:pt x="1" y="7296"/>
                    <a:pt x="1260" y="8484"/>
                    <a:pt x="2024" y="9202"/>
                  </a:cubicBezTo>
                  <a:cubicBezTo>
                    <a:pt x="2648" y="9790"/>
                    <a:pt x="2660" y="9872"/>
                    <a:pt x="2660" y="10143"/>
                  </a:cubicBezTo>
                  <a:lnTo>
                    <a:pt x="7072" y="10143"/>
                  </a:lnTo>
                  <a:cubicBezTo>
                    <a:pt x="7072" y="7919"/>
                    <a:pt x="5813" y="6719"/>
                    <a:pt x="5060" y="6001"/>
                  </a:cubicBezTo>
                  <a:cubicBezTo>
                    <a:pt x="4436" y="5413"/>
                    <a:pt x="4413" y="5343"/>
                    <a:pt x="4413" y="5072"/>
                  </a:cubicBezTo>
                  <a:cubicBezTo>
                    <a:pt x="4413" y="4801"/>
                    <a:pt x="4436" y="4731"/>
                    <a:pt x="5060" y="4142"/>
                  </a:cubicBezTo>
                  <a:cubicBezTo>
                    <a:pt x="5813" y="3425"/>
                    <a:pt x="7072" y="2225"/>
                    <a:pt x="707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 name="Google Shape;359;p26"/>
          <p:cNvGrpSpPr/>
          <p:nvPr/>
        </p:nvGrpSpPr>
        <p:grpSpPr>
          <a:xfrm>
            <a:off x="1112845" y="3454559"/>
            <a:ext cx="372245" cy="369356"/>
            <a:chOff x="5249675" y="238125"/>
            <a:chExt cx="1897275" cy="1882550"/>
          </a:xfrm>
        </p:grpSpPr>
        <p:sp>
          <p:nvSpPr>
            <p:cNvPr id="360" name="Google Shape;360;p26"/>
            <p:cNvSpPr/>
            <p:nvPr/>
          </p:nvSpPr>
          <p:spPr>
            <a:xfrm>
              <a:off x="5367350" y="1455300"/>
              <a:ext cx="290050" cy="110325"/>
            </a:xfrm>
            <a:custGeom>
              <a:avLst/>
              <a:gdLst/>
              <a:ahLst/>
              <a:cxnLst/>
              <a:rect l="l" t="t" r="r" b="b"/>
              <a:pathLst>
                <a:path w="11602" h="4413" extrusionOk="0">
                  <a:moveTo>
                    <a:pt x="0" y="0"/>
                  </a:moveTo>
                  <a:lnTo>
                    <a:pt x="0" y="4412"/>
                  </a:lnTo>
                  <a:lnTo>
                    <a:pt x="11601" y="4412"/>
                  </a:lnTo>
                  <a:cubicBezTo>
                    <a:pt x="9272" y="1612"/>
                    <a:pt x="5836" y="0"/>
                    <a:pt x="2212" y="0"/>
                  </a:cubicBezTo>
                  <a:close/>
                </a:path>
              </a:pathLst>
            </a:custGeom>
            <a:solidFill>
              <a:srgbClr val="48FFD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26"/>
            <p:cNvSpPr/>
            <p:nvPr/>
          </p:nvSpPr>
          <p:spPr>
            <a:xfrm>
              <a:off x="5367350" y="1234675"/>
              <a:ext cx="1661950" cy="276525"/>
            </a:xfrm>
            <a:custGeom>
              <a:avLst/>
              <a:gdLst/>
              <a:ahLst/>
              <a:cxnLst/>
              <a:rect l="l" t="t" r="r" b="b"/>
              <a:pathLst>
                <a:path w="66478" h="11061" extrusionOk="0">
                  <a:moveTo>
                    <a:pt x="0" y="1"/>
                  </a:moveTo>
                  <a:lnTo>
                    <a:pt x="0" y="4413"/>
                  </a:lnTo>
                  <a:lnTo>
                    <a:pt x="2212" y="4413"/>
                  </a:lnTo>
                  <a:cubicBezTo>
                    <a:pt x="7519" y="4413"/>
                    <a:pt x="12519" y="6896"/>
                    <a:pt x="15590" y="11061"/>
                  </a:cubicBezTo>
                  <a:cubicBezTo>
                    <a:pt x="18670" y="6880"/>
                    <a:pt x="23556" y="4413"/>
                    <a:pt x="28753" y="4413"/>
                  </a:cubicBezTo>
                  <a:cubicBezTo>
                    <a:pt x="28777" y="4413"/>
                    <a:pt x="28802" y="4413"/>
                    <a:pt x="28827" y="4413"/>
                  </a:cubicBezTo>
                  <a:lnTo>
                    <a:pt x="66477" y="4413"/>
                  </a:lnTo>
                  <a:lnTo>
                    <a:pt x="6647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26"/>
            <p:cNvSpPr/>
            <p:nvPr/>
          </p:nvSpPr>
          <p:spPr>
            <a:xfrm>
              <a:off x="5249675" y="1675900"/>
              <a:ext cx="1897275" cy="444775"/>
            </a:xfrm>
            <a:custGeom>
              <a:avLst/>
              <a:gdLst/>
              <a:ahLst/>
              <a:cxnLst/>
              <a:rect l="l" t="t" r="r" b="b"/>
              <a:pathLst>
                <a:path w="75891" h="17791" extrusionOk="0">
                  <a:moveTo>
                    <a:pt x="2519" y="1"/>
                  </a:moveTo>
                  <a:cubicBezTo>
                    <a:pt x="1060" y="1"/>
                    <a:pt x="1" y="1389"/>
                    <a:pt x="366" y="2801"/>
                  </a:cubicBezTo>
                  <a:cubicBezTo>
                    <a:pt x="2589" y="11319"/>
                    <a:pt x="11084" y="17791"/>
                    <a:pt x="20297" y="17791"/>
                  </a:cubicBezTo>
                  <a:lnTo>
                    <a:pt x="55595" y="17791"/>
                  </a:lnTo>
                  <a:cubicBezTo>
                    <a:pt x="64807" y="17791"/>
                    <a:pt x="73302" y="11319"/>
                    <a:pt x="75526" y="2801"/>
                  </a:cubicBezTo>
                  <a:cubicBezTo>
                    <a:pt x="75891" y="1389"/>
                    <a:pt x="74832" y="1"/>
                    <a:pt x="73373" y="1"/>
                  </a:cubicBezTo>
                  <a:lnTo>
                    <a:pt x="68984" y="1"/>
                  </a:lnTo>
                  <a:cubicBezTo>
                    <a:pt x="64407" y="1"/>
                    <a:pt x="60077" y="2577"/>
                    <a:pt x="58030" y="6672"/>
                  </a:cubicBezTo>
                  <a:lnTo>
                    <a:pt x="57571" y="7601"/>
                  </a:lnTo>
                  <a:cubicBezTo>
                    <a:pt x="57165" y="8413"/>
                    <a:pt x="56380" y="8819"/>
                    <a:pt x="55595" y="8819"/>
                  </a:cubicBezTo>
                  <a:cubicBezTo>
                    <a:pt x="54809" y="8819"/>
                    <a:pt x="54024" y="8413"/>
                    <a:pt x="53618" y="7601"/>
                  </a:cubicBezTo>
                  <a:lnTo>
                    <a:pt x="53159" y="6672"/>
                  </a:lnTo>
                  <a:cubicBezTo>
                    <a:pt x="51112" y="2577"/>
                    <a:pt x="46935" y="1"/>
                    <a:pt x="4235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26"/>
            <p:cNvSpPr/>
            <p:nvPr/>
          </p:nvSpPr>
          <p:spPr>
            <a:xfrm>
              <a:off x="5856800" y="1455300"/>
              <a:ext cx="1172500" cy="276525"/>
            </a:xfrm>
            <a:custGeom>
              <a:avLst/>
              <a:gdLst/>
              <a:ahLst/>
              <a:cxnLst/>
              <a:rect l="l" t="t" r="r" b="b"/>
              <a:pathLst>
                <a:path w="46900" h="11061" extrusionOk="0">
                  <a:moveTo>
                    <a:pt x="9249" y="0"/>
                  </a:moveTo>
                  <a:cubicBezTo>
                    <a:pt x="5660" y="0"/>
                    <a:pt x="2271" y="1624"/>
                    <a:pt x="1" y="4412"/>
                  </a:cubicBezTo>
                  <a:lnTo>
                    <a:pt x="18073" y="4412"/>
                  </a:lnTo>
                  <a:cubicBezTo>
                    <a:pt x="18098" y="4412"/>
                    <a:pt x="18122" y="4412"/>
                    <a:pt x="18147" y="4412"/>
                  </a:cubicBezTo>
                  <a:cubicBezTo>
                    <a:pt x="23343" y="4412"/>
                    <a:pt x="28230" y="6879"/>
                    <a:pt x="31310" y="11060"/>
                  </a:cubicBezTo>
                  <a:cubicBezTo>
                    <a:pt x="36581" y="3918"/>
                    <a:pt x="44252" y="4530"/>
                    <a:pt x="44699" y="4412"/>
                  </a:cubicBezTo>
                  <a:lnTo>
                    <a:pt x="46899" y="4412"/>
                  </a:lnTo>
                  <a:lnTo>
                    <a:pt x="46899"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26"/>
            <p:cNvSpPr/>
            <p:nvPr/>
          </p:nvSpPr>
          <p:spPr>
            <a:xfrm>
              <a:off x="5253500" y="238125"/>
              <a:ext cx="1889625" cy="886275"/>
            </a:xfrm>
            <a:custGeom>
              <a:avLst/>
              <a:gdLst/>
              <a:ahLst/>
              <a:cxnLst/>
              <a:rect l="l" t="t" r="r" b="b"/>
              <a:pathLst>
                <a:path w="75585" h="35451" extrusionOk="0">
                  <a:moveTo>
                    <a:pt x="24550" y="13381"/>
                  </a:moveTo>
                  <a:cubicBezTo>
                    <a:pt x="25115" y="13381"/>
                    <a:pt x="25680" y="13595"/>
                    <a:pt x="26109" y="14025"/>
                  </a:cubicBezTo>
                  <a:cubicBezTo>
                    <a:pt x="26968" y="14896"/>
                    <a:pt x="26968" y="16284"/>
                    <a:pt x="26109" y="17155"/>
                  </a:cubicBezTo>
                  <a:lnTo>
                    <a:pt x="21697" y="21567"/>
                  </a:lnTo>
                  <a:cubicBezTo>
                    <a:pt x="21268" y="21996"/>
                    <a:pt x="20703" y="22211"/>
                    <a:pt x="20138" y="22211"/>
                  </a:cubicBezTo>
                  <a:cubicBezTo>
                    <a:pt x="19573" y="22211"/>
                    <a:pt x="19009" y="21996"/>
                    <a:pt x="18579" y="21567"/>
                  </a:cubicBezTo>
                  <a:cubicBezTo>
                    <a:pt x="17720" y="20696"/>
                    <a:pt x="17720" y="19308"/>
                    <a:pt x="18579" y="18437"/>
                  </a:cubicBezTo>
                  <a:lnTo>
                    <a:pt x="22991" y="14025"/>
                  </a:lnTo>
                  <a:cubicBezTo>
                    <a:pt x="23421" y="13595"/>
                    <a:pt x="23986" y="13381"/>
                    <a:pt x="24550" y="13381"/>
                  </a:cubicBezTo>
                  <a:close/>
                  <a:moveTo>
                    <a:pt x="51023" y="13381"/>
                  </a:moveTo>
                  <a:cubicBezTo>
                    <a:pt x="51588" y="13381"/>
                    <a:pt x="52153" y="13595"/>
                    <a:pt x="52582" y="14025"/>
                  </a:cubicBezTo>
                  <a:lnTo>
                    <a:pt x="56995" y="18437"/>
                  </a:lnTo>
                  <a:cubicBezTo>
                    <a:pt x="57854" y="19308"/>
                    <a:pt x="57854" y="20696"/>
                    <a:pt x="56995" y="21567"/>
                  </a:cubicBezTo>
                  <a:cubicBezTo>
                    <a:pt x="56565" y="21996"/>
                    <a:pt x="56000" y="22211"/>
                    <a:pt x="55436" y="22211"/>
                  </a:cubicBezTo>
                  <a:cubicBezTo>
                    <a:pt x="54871" y="22211"/>
                    <a:pt x="54306" y="21996"/>
                    <a:pt x="53877" y="21567"/>
                  </a:cubicBezTo>
                  <a:lnTo>
                    <a:pt x="49464" y="17155"/>
                  </a:lnTo>
                  <a:cubicBezTo>
                    <a:pt x="48606" y="16284"/>
                    <a:pt x="48606" y="14896"/>
                    <a:pt x="49464" y="14025"/>
                  </a:cubicBezTo>
                  <a:cubicBezTo>
                    <a:pt x="49894" y="13595"/>
                    <a:pt x="50459" y="13381"/>
                    <a:pt x="51023" y="13381"/>
                  </a:cubicBezTo>
                  <a:close/>
                  <a:moveTo>
                    <a:pt x="37793" y="17802"/>
                  </a:moveTo>
                  <a:cubicBezTo>
                    <a:pt x="39016" y="17802"/>
                    <a:pt x="40005" y="18778"/>
                    <a:pt x="40005" y="20002"/>
                  </a:cubicBezTo>
                  <a:lnTo>
                    <a:pt x="40005" y="24414"/>
                  </a:lnTo>
                  <a:cubicBezTo>
                    <a:pt x="40005" y="25638"/>
                    <a:pt x="39016" y="26614"/>
                    <a:pt x="37793" y="26614"/>
                  </a:cubicBezTo>
                  <a:cubicBezTo>
                    <a:pt x="36569" y="26614"/>
                    <a:pt x="35593" y="25638"/>
                    <a:pt x="35593" y="24414"/>
                  </a:cubicBezTo>
                  <a:lnTo>
                    <a:pt x="35593" y="20002"/>
                  </a:lnTo>
                  <a:cubicBezTo>
                    <a:pt x="35593" y="18778"/>
                    <a:pt x="36569" y="17802"/>
                    <a:pt x="37793" y="17802"/>
                  </a:cubicBezTo>
                  <a:close/>
                  <a:moveTo>
                    <a:pt x="37793" y="0"/>
                  </a:moveTo>
                  <a:cubicBezTo>
                    <a:pt x="18685" y="0"/>
                    <a:pt x="2460" y="14519"/>
                    <a:pt x="154" y="33003"/>
                  </a:cubicBezTo>
                  <a:cubicBezTo>
                    <a:pt x="1" y="34309"/>
                    <a:pt x="1083" y="35451"/>
                    <a:pt x="2378" y="35451"/>
                  </a:cubicBezTo>
                  <a:lnTo>
                    <a:pt x="73208" y="35451"/>
                  </a:lnTo>
                  <a:cubicBezTo>
                    <a:pt x="74514" y="35451"/>
                    <a:pt x="75585" y="34309"/>
                    <a:pt x="75432" y="33003"/>
                  </a:cubicBezTo>
                  <a:cubicBezTo>
                    <a:pt x="73137" y="14519"/>
                    <a:pt x="56900" y="0"/>
                    <a:pt x="37793"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5" name="Google Shape;365;p26"/>
          <p:cNvGrpSpPr/>
          <p:nvPr/>
        </p:nvGrpSpPr>
        <p:grpSpPr>
          <a:xfrm>
            <a:off x="1126337" y="1869842"/>
            <a:ext cx="357689" cy="347177"/>
            <a:chOff x="2652075" y="3639925"/>
            <a:chExt cx="1882575" cy="1827250"/>
          </a:xfrm>
        </p:grpSpPr>
        <p:sp>
          <p:nvSpPr>
            <p:cNvPr id="366" name="Google Shape;366;p26"/>
            <p:cNvSpPr/>
            <p:nvPr/>
          </p:nvSpPr>
          <p:spPr>
            <a:xfrm>
              <a:off x="2716200" y="3639925"/>
              <a:ext cx="628925" cy="694500"/>
            </a:xfrm>
            <a:custGeom>
              <a:avLst/>
              <a:gdLst/>
              <a:ahLst/>
              <a:cxnLst/>
              <a:rect l="l" t="t" r="r" b="b"/>
              <a:pathLst>
                <a:path w="25157" h="27780" extrusionOk="0">
                  <a:moveTo>
                    <a:pt x="5354" y="0"/>
                  </a:moveTo>
                  <a:lnTo>
                    <a:pt x="4519" y="1412"/>
                  </a:lnTo>
                  <a:cubicBezTo>
                    <a:pt x="4342" y="1718"/>
                    <a:pt x="118" y="8919"/>
                    <a:pt x="36" y="16696"/>
                  </a:cubicBezTo>
                  <a:cubicBezTo>
                    <a:pt x="1" y="19367"/>
                    <a:pt x="460" y="21826"/>
                    <a:pt x="1413" y="24003"/>
                  </a:cubicBezTo>
                  <a:cubicBezTo>
                    <a:pt x="2001" y="25356"/>
                    <a:pt x="2766" y="26626"/>
                    <a:pt x="3707" y="27779"/>
                  </a:cubicBezTo>
                  <a:lnTo>
                    <a:pt x="14932" y="27779"/>
                  </a:lnTo>
                  <a:lnTo>
                    <a:pt x="9049" y="14225"/>
                  </a:lnTo>
                  <a:lnTo>
                    <a:pt x="13202" y="12425"/>
                  </a:lnTo>
                  <a:lnTo>
                    <a:pt x="19861" y="27779"/>
                  </a:lnTo>
                  <a:lnTo>
                    <a:pt x="22450" y="27779"/>
                  </a:lnTo>
                  <a:cubicBezTo>
                    <a:pt x="22415" y="27368"/>
                    <a:pt x="22403" y="26956"/>
                    <a:pt x="22426" y="26556"/>
                  </a:cubicBezTo>
                  <a:cubicBezTo>
                    <a:pt x="22497" y="24532"/>
                    <a:pt x="23226" y="22591"/>
                    <a:pt x="24497" y="21026"/>
                  </a:cubicBezTo>
                  <a:lnTo>
                    <a:pt x="24591" y="20920"/>
                  </a:lnTo>
                  <a:cubicBezTo>
                    <a:pt x="24768" y="20708"/>
                    <a:pt x="24956" y="20496"/>
                    <a:pt x="25156" y="20308"/>
                  </a:cubicBezTo>
                  <a:cubicBezTo>
                    <a:pt x="21415" y="17473"/>
                    <a:pt x="20050" y="12484"/>
                    <a:pt x="21826" y="8142"/>
                  </a:cubicBezTo>
                  <a:cubicBezTo>
                    <a:pt x="20156" y="6518"/>
                    <a:pt x="18285" y="5130"/>
                    <a:pt x="16249" y="4024"/>
                  </a:cubicBezTo>
                  <a:cubicBezTo>
                    <a:pt x="13320" y="2389"/>
                    <a:pt x="10202" y="1165"/>
                    <a:pt x="6954" y="365"/>
                  </a:cubicBezTo>
                  <a:lnTo>
                    <a:pt x="535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26"/>
            <p:cNvSpPr/>
            <p:nvPr/>
          </p:nvSpPr>
          <p:spPr>
            <a:xfrm>
              <a:off x="3326275" y="3795950"/>
              <a:ext cx="282400" cy="286975"/>
            </a:xfrm>
            <a:custGeom>
              <a:avLst/>
              <a:gdLst/>
              <a:ahLst/>
              <a:cxnLst/>
              <a:rect l="l" t="t" r="r" b="b"/>
              <a:pathLst>
                <a:path w="11296" h="11479" extrusionOk="0">
                  <a:moveTo>
                    <a:pt x="6994" y="1"/>
                  </a:moveTo>
                  <a:cubicBezTo>
                    <a:pt x="5031" y="1"/>
                    <a:pt x="3085" y="984"/>
                    <a:pt x="1977" y="2866"/>
                  </a:cubicBezTo>
                  <a:cubicBezTo>
                    <a:pt x="0" y="6243"/>
                    <a:pt x="1847" y="10573"/>
                    <a:pt x="5659" y="11479"/>
                  </a:cubicBezTo>
                  <a:cubicBezTo>
                    <a:pt x="5836" y="11443"/>
                    <a:pt x="6024" y="11420"/>
                    <a:pt x="6201" y="11396"/>
                  </a:cubicBezTo>
                  <a:cubicBezTo>
                    <a:pt x="7213" y="9267"/>
                    <a:pt x="8966" y="7608"/>
                    <a:pt x="11142" y="6713"/>
                  </a:cubicBezTo>
                  <a:cubicBezTo>
                    <a:pt x="10813" y="5113"/>
                    <a:pt x="10872" y="3466"/>
                    <a:pt x="11295" y="1901"/>
                  </a:cubicBezTo>
                  <a:cubicBezTo>
                    <a:pt x="10124" y="620"/>
                    <a:pt x="8553" y="1"/>
                    <a:pt x="699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26"/>
            <p:cNvSpPr/>
            <p:nvPr/>
          </p:nvSpPr>
          <p:spPr>
            <a:xfrm>
              <a:off x="3696600" y="3760800"/>
              <a:ext cx="318000" cy="258600"/>
            </a:xfrm>
            <a:custGeom>
              <a:avLst/>
              <a:gdLst/>
              <a:ahLst/>
              <a:cxnLst/>
              <a:rect l="l" t="t" r="r" b="b"/>
              <a:pathLst>
                <a:path w="12720" h="10344" extrusionOk="0">
                  <a:moveTo>
                    <a:pt x="6708" y="0"/>
                  </a:moveTo>
                  <a:cubicBezTo>
                    <a:pt x="6378" y="0"/>
                    <a:pt x="6044" y="27"/>
                    <a:pt x="5707" y="83"/>
                  </a:cubicBezTo>
                  <a:cubicBezTo>
                    <a:pt x="2236" y="660"/>
                    <a:pt x="0" y="4048"/>
                    <a:pt x="824" y="7461"/>
                  </a:cubicBezTo>
                  <a:cubicBezTo>
                    <a:pt x="1400" y="7519"/>
                    <a:pt x="1965" y="7637"/>
                    <a:pt x="2518" y="7802"/>
                  </a:cubicBezTo>
                  <a:cubicBezTo>
                    <a:pt x="4095" y="8272"/>
                    <a:pt x="5518" y="9155"/>
                    <a:pt x="6648" y="10343"/>
                  </a:cubicBezTo>
                  <a:cubicBezTo>
                    <a:pt x="7083" y="10226"/>
                    <a:pt x="7530" y="10131"/>
                    <a:pt x="7989" y="10073"/>
                  </a:cubicBezTo>
                  <a:cubicBezTo>
                    <a:pt x="8954" y="8025"/>
                    <a:pt x="10637" y="6390"/>
                    <a:pt x="12719" y="5484"/>
                  </a:cubicBezTo>
                  <a:cubicBezTo>
                    <a:pt x="12422" y="2330"/>
                    <a:pt x="9766" y="0"/>
                    <a:pt x="6708"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26"/>
            <p:cNvSpPr/>
            <p:nvPr/>
          </p:nvSpPr>
          <p:spPr>
            <a:xfrm>
              <a:off x="3980450" y="3991375"/>
              <a:ext cx="455350" cy="343050"/>
            </a:xfrm>
            <a:custGeom>
              <a:avLst/>
              <a:gdLst/>
              <a:ahLst/>
              <a:cxnLst/>
              <a:rect l="l" t="t" r="r" b="b"/>
              <a:pathLst>
                <a:path w="18214" h="13722" extrusionOk="0">
                  <a:moveTo>
                    <a:pt x="5126" y="0"/>
                  </a:moveTo>
                  <a:cubicBezTo>
                    <a:pt x="3205" y="0"/>
                    <a:pt x="1451" y="1130"/>
                    <a:pt x="671" y="2897"/>
                  </a:cubicBezTo>
                  <a:cubicBezTo>
                    <a:pt x="565" y="3132"/>
                    <a:pt x="483" y="3379"/>
                    <a:pt x="424" y="3626"/>
                  </a:cubicBezTo>
                  <a:lnTo>
                    <a:pt x="0" y="5274"/>
                  </a:lnTo>
                  <a:cubicBezTo>
                    <a:pt x="294" y="5450"/>
                    <a:pt x="589" y="5626"/>
                    <a:pt x="859" y="5838"/>
                  </a:cubicBezTo>
                  <a:cubicBezTo>
                    <a:pt x="3377" y="7662"/>
                    <a:pt x="4824" y="10615"/>
                    <a:pt x="4718" y="13721"/>
                  </a:cubicBezTo>
                  <a:lnTo>
                    <a:pt x="15719" y="13721"/>
                  </a:lnTo>
                  <a:cubicBezTo>
                    <a:pt x="18214" y="10627"/>
                    <a:pt x="16120" y="6015"/>
                    <a:pt x="12154" y="5862"/>
                  </a:cubicBezTo>
                  <a:lnTo>
                    <a:pt x="12037" y="5862"/>
                  </a:lnTo>
                  <a:lnTo>
                    <a:pt x="10166" y="5827"/>
                  </a:lnTo>
                  <a:lnTo>
                    <a:pt x="9848" y="3991"/>
                  </a:lnTo>
                  <a:cubicBezTo>
                    <a:pt x="9448" y="1814"/>
                    <a:pt x="7636" y="179"/>
                    <a:pt x="5424" y="14"/>
                  </a:cubicBezTo>
                  <a:lnTo>
                    <a:pt x="5271" y="2"/>
                  </a:lnTo>
                  <a:cubicBezTo>
                    <a:pt x="5223" y="1"/>
                    <a:pt x="5174" y="0"/>
                    <a:pt x="51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26"/>
            <p:cNvSpPr/>
            <p:nvPr/>
          </p:nvSpPr>
          <p:spPr>
            <a:xfrm>
              <a:off x="3385675" y="4059600"/>
              <a:ext cx="602150" cy="274825"/>
            </a:xfrm>
            <a:custGeom>
              <a:avLst/>
              <a:gdLst/>
              <a:ahLst/>
              <a:cxnLst/>
              <a:rect l="l" t="t" r="r" b="b"/>
              <a:pathLst>
                <a:path w="24086" h="10993" extrusionOk="0">
                  <a:moveTo>
                    <a:pt x="12364" y="0"/>
                  </a:moveTo>
                  <a:cubicBezTo>
                    <a:pt x="10228" y="0"/>
                    <a:pt x="8173" y="1443"/>
                    <a:pt x="7625" y="3615"/>
                  </a:cubicBezTo>
                  <a:lnTo>
                    <a:pt x="7190" y="5298"/>
                  </a:lnTo>
                  <a:lnTo>
                    <a:pt x="7154" y="5451"/>
                  </a:lnTo>
                  <a:lnTo>
                    <a:pt x="6660" y="5415"/>
                  </a:lnTo>
                  <a:lnTo>
                    <a:pt x="5178" y="5309"/>
                  </a:lnTo>
                  <a:cubicBezTo>
                    <a:pt x="5105" y="5306"/>
                    <a:pt x="5032" y="5304"/>
                    <a:pt x="4960" y="5304"/>
                  </a:cubicBezTo>
                  <a:cubicBezTo>
                    <a:pt x="3521" y="5304"/>
                    <a:pt x="2155" y="5966"/>
                    <a:pt x="1248" y="7086"/>
                  </a:cubicBezTo>
                  <a:lnTo>
                    <a:pt x="1201" y="7145"/>
                  </a:lnTo>
                  <a:cubicBezTo>
                    <a:pt x="354" y="8227"/>
                    <a:pt x="1" y="9628"/>
                    <a:pt x="248" y="10992"/>
                  </a:cubicBezTo>
                  <a:lnTo>
                    <a:pt x="23980" y="10992"/>
                  </a:lnTo>
                  <a:cubicBezTo>
                    <a:pt x="23980" y="10945"/>
                    <a:pt x="23980" y="10910"/>
                    <a:pt x="23980" y="10863"/>
                  </a:cubicBezTo>
                  <a:cubicBezTo>
                    <a:pt x="24085" y="8204"/>
                    <a:pt x="22003" y="5957"/>
                    <a:pt x="19344" y="5851"/>
                  </a:cubicBezTo>
                  <a:lnTo>
                    <a:pt x="19226" y="5851"/>
                  </a:lnTo>
                  <a:lnTo>
                    <a:pt x="17367" y="5815"/>
                  </a:lnTo>
                  <a:lnTo>
                    <a:pt x="17261" y="5251"/>
                  </a:lnTo>
                  <a:cubicBezTo>
                    <a:pt x="17085" y="4203"/>
                    <a:pt x="16955" y="3227"/>
                    <a:pt x="16379" y="2309"/>
                  </a:cubicBezTo>
                  <a:cubicBezTo>
                    <a:pt x="15861" y="1462"/>
                    <a:pt x="15108" y="791"/>
                    <a:pt x="14202" y="380"/>
                  </a:cubicBezTo>
                  <a:cubicBezTo>
                    <a:pt x="13606" y="121"/>
                    <a:pt x="12981" y="0"/>
                    <a:pt x="1236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26"/>
            <p:cNvSpPr/>
            <p:nvPr/>
          </p:nvSpPr>
          <p:spPr>
            <a:xfrm>
              <a:off x="2705900" y="4710325"/>
              <a:ext cx="1774625" cy="756850"/>
            </a:xfrm>
            <a:custGeom>
              <a:avLst/>
              <a:gdLst/>
              <a:ahLst/>
              <a:cxnLst/>
              <a:rect l="l" t="t" r="r" b="b"/>
              <a:pathLst>
                <a:path w="70985" h="30274" extrusionOk="0">
                  <a:moveTo>
                    <a:pt x="1" y="0"/>
                  </a:moveTo>
                  <a:cubicBezTo>
                    <a:pt x="907" y="2530"/>
                    <a:pt x="2083" y="4954"/>
                    <a:pt x="3507" y="7224"/>
                  </a:cubicBezTo>
                  <a:cubicBezTo>
                    <a:pt x="6896" y="12637"/>
                    <a:pt x="11602" y="17108"/>
                    <a:pt x="17191" y="20214"/>
                  </a:cubicBezTo>
                  <a:lnTo>
                    <a:pt x="17191" y="30274"/>
                  </a:lnTo>
                  <a:lnTo>
                    <a:pt x="53794" y="30274"/>
                  </a:lnTo>
                  <a:lnTo>
                    <a:pt x="53794" y="20214"/>
                  </a:lnTo>
                  <a:cubicBezTo>
                    <a:pt x="59383" y="17108"/>
                    <a:pt x="64089" y="12637"/>
                    <a:pt x="67478" y="7224"/>
                  </a:cubicBezTo>
                  <a:cubicBezTo>
                    <a:pt x="68902" y="4954"/>
                    <a:pt x="70078" y="2530"/>
                    <a:pt x="70984"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26"/>
            <p:cNvSpPr/>
            <p:nvPr/>
          </p:nvSpPr>
          <p:spPr>
            <a:xfrm>
              <a:off x="2652075" y="4447650"/>
              <a:ext cx="1882575" cy="149450"/>
            </a:xfrm>
            <a:custGeom>
              <a:avLst/>
              <a:gdLst/>
              <a:ahLst/>
              <a:cxnLst/>
              <a:rect l="l" t="t" r="r" b="b"/>
              <a:pathLst>
                <a:path w="75303" h="5978" extrusionOk="0">
                  <a:moveTo>
                    <a:pt x="1" y="0"/>
                  </a:moveTo>
                  <a:cubicBezTo>
                    <a:pt x="118" y="2012"/>
                    <a:pt x="401" y="4012"/>
                    <a:pt x="836" y="5977"/>
                  </a:cubicBezTo>
                  <a:lnTo>
                    <a:pt x="74455" y="5977"/>
                  </a:lnTo>
                  <a:cubicBezTo>
                    <a:pt x="74902" y="4012"/>
                    <a:pt x="75185" y="2012"/>
                    <a:pt x="753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5" presetClass="entr" presetSubtype="0" fill="hold" nodeType="clickEffect">
                                  <p:stCondLst>
                                    <p:cond delay="0"/>
                                  </p:stCondLst>
                                  <p:childTnLst>
                                    <p:set>
                                      <p:cBhvr>
                                        <p:cTn id="6" dur="1" fill="hold">
                                          <p:stCondLst>
                                            <p:cond delay="0"/>
                                          </p:stCondLst>
                                        </p:cTn>
                                        <p:tgtEl>
                                          <p:spTgt spid="346"/>
                                        </p:tgtEl>
                                        <p:attrNameLst>
                                          <p:attrName>style.visibility</p:attrName>
                                        </p:attrNameLst>
                                      </p:cBhvr>
                                      <p:to>
                                        <p:strVal val="visible"/>
                                      </p:to>
                                    </p:set>
                                    <p:animEffect transition="in" filter="fade">
                                      <p:cBhvr>
                                        <p:cTn id="7" dur="2000"/>
                                        <p:tgtEl>
                                          <p:spTgt spid="346"/>
                                        </p:tgtEl>
                                      </p:cBhvr>
                                    </p:animEffect>
                                    <p:anim calcmode="lin" valueType="num">
                                      <p:cBhvr>
                                        <p:cTn id="8" dur="2000" fill="hold"/>
                                        <p:tgtEl>
                                          <p:spTgt spid="346"/>
                                        </p:tgtEl>
                                        <p:attrNameLst>
                                          <p:attrName>ppt_w</p:attrName>
                                        </p:attrNameLst>
                                      </p:cBhvr>
                                      <p:tavLst>
                                        <p:tav tm="0" fmla="#ppt_w*sin(2.5*pi*$)">
                                          <p:val>
                                            <p:fltVal val="0"/>
                                          </p:val>
                                        </p:tav>
                                        <p:tav tm="100000">
                                          <p:val>
                                            <p:fltVal val="1"/>
                                          </p:val>
                                        </p:tav>
                                      </p:tavLst>
                                    </p:anim>
                                    <p:anim calcmode="lin" valueType="num">
                                      <p:cBhvr>
                                        <p:cTn id="9" dur="2000" fill="hold"/>
                                        <p:tgtEl>
                                          <p:spTgt spid="346"/>
                                        </p:tgtEl>
                                        <p:attrNameLst>
                                          <p:attrName>ppt_h</p:attrName>
                                        </p:attrNameLst>
                                      </p:cBhvr>
                                      <p:tavLst>
                                        <p:tav tm="0">
                                          <p:val>
                                            <p:strVal val="#ppt_h"/>
                                          </p:val>
                                        </p:tav>
                                        <p:tav tm="100000">
                                          <p:val>
                                            <p:strVal val="#ppt_h"/>
                                          </p:val>
                                        </p:tav>
                                      </p:tavLst>
                                    </p:anim>
                                  </p:childTnLst>
                                </p:cTn>
                              </p:par>
                            </p:childTnLst>
                          </p:cTn>
                        </p:par>
                      </p:childTnLst>
                    </p:cTn>
                  </p:par>
                  <p:par>
                    <p:cTn id="10" fill="hold">
                      <p:stCondLst>
                        <p:cond delay="indefinite"/>
                      </p:stCondLst>
                      <p:childTnLst>
                        <p:par>
                          <p:cTn id="11" fill="hold">
                            <p:stCondLst>
                              <p:cond delay="0"/>
                            </p:stCondLst>
                            <p:childTnLst>
                              <p:par>
                                <p:cTn id="12" presetID="45" presetClass="entr" presetSubtype="0" fill="hold" nodeType="clickEffect">
                                  <p:stCondLst>
                                    <p:cond delay="0"/>
                                  </p:stCondLst>
                                  <p:childTnLst>
                                    <p:set>
                                      <p:cBhvr>
                                        <p:cTn id="13" dur="1" fill="hold">
                                          <p:stCondLst>
                                            <p:cond delay="0"/>
                                          </p:stCondLst>
                                        </p:cTn>
                                        <p:tgtEl>
                                          <p:spTgt spid="365"/>
                                        </p:tgtEl>
                                        <p:attrNameLst>
                                          <p:attrName>style.visibility</p:attrName>
                                        </p:attrNameLst>
                                      </p:cBhvr>
                                      <p:to>
                                        <p:strVal val="visible"/>
                                      </p:to>
                                    </p:set>
                                    <p:animEffect transition="in" filter="fade">
                                      <p:cBhvr>
                                        <p:cTn id="14" dur="2000"/>
                                        <p:tgtEl>
                                          <p:spTgt spid="365"/>
                                        </p:tgtEl>
                                      </p:cBhvr>
                                    </p:animEffect>
                                    <p:anim calcmode="lin" valueType="num">
                                      <p:cBhvr>
                                        <p:cTn id="15" dur="2000" fill="hold"/>
                                        <p:tgtEl>
                                          <p:spTgt spid="365"/>
                                        </p:tgtEl>
                                        <p:attrNameLst>
                                          <p:attrName>ppt_w</p:attrName>
                                        </p:attrNameLst>
                                      </p:cBhvr>
                                      <p:tavLst>
                                        <p:tav tm="0" fmla="#ppt_w*sin(2.5*pi*$)">
                                          <p:val>
                                            <p:fltVal val="0"/>
                                          </p:val>
                                        </p:tav>
                                        <p:tav tm="100000">
                                          <p:val>
                                            <p:fltVal val="1"/>
                                          </p:val>
                                        </p:tav>
                                      </p:tavLst>
                                    </p:anim>
                                    <p:anim calcmode="lin" valueType="num">
                                      <p:cBhvr>
                                        <p:cTn id="16" dur="2000" fill="hold"/>
                                        <p:tgtEl>
                                          <p:spTgt spid="365"/>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45" presetClass="entr" presetSubtype="0" fill="hold" nodeType="clickEffect">
                                  <p:stCondLst>
                                    <p:cond delay="0"/>
                                  </p:stCondLst>
                                  <p:childTnLst>
                                    <p:set>
                                      <p:cBhvr>
                                        <p:cTn id="20" dur="1" fill="hold">
                                          <p:stCondLst>
                                            <p:cond delay="0"/>
                                          </p:stCondLst>
                                        </p:cTn>
                                        <p:tgtEl>
                                          <p:spTgt spid="349"/>
                                        </p:tgtEl>
                                        <p:attrNameLst>
                                          <p:attrName>style.visibility</p:attrName>
                                        </p:attrNameLst>
                                      </p:cBhvr>
                                      <p:to>
                                        <p:strVal val="visible"/>
                                      </p:to>
                                    </p:set>
                                    <p:animEffect transition="in" filter="fade">
                                      <p:cBhvr>
                                        <p:cTn id="21" dur="2000"/>
                                        <p:tgtEl>
                                          <p:spTgt spid="349"/>
                                        </p:tgtEl>
                                      </p:cBhvr>
                                    </p:animEffect>
                                    <p:anim calcmode="lin" valueType="num">
                                      <p:cBhvr>
                                        <p:cTn id="22" dur="2000" fill="hold"/>
                                        <p:tgtEl>
                                          <p:spTgt spid="349"/>
                                        </p:tgtEl>
                                        <p:attrNameLst>
                                          <p:attrName>ppt_w</p:attrName>
                                        </p:attrNameLst>
                                      </p:cBhvr>
                                      <p:tavLst>
                                        <p:tav tm="0" fmla="#ppt_w*sin(2.5*pi*$)">
                                          <p:val>
                                            <p:fltVal val="0"/>
                                          </p:val>
                                        </p:tav>
                                        <p:tav tm="100000">
                                          <p:val>
                                            <p:fltVal val="1"/>
                                          </p:val>
                                        </p:tav>
                                      </p:tavLst>
                                    </p:anim>
                                    <p:anim calcmode="lin" valueType="num">
                                      <p:cBhvr>
                                        <p:cTn id="23" dur="2000" fill="hold"/>
                                        <p:tgtEl>
                                          <p:spTgt spid="349"/>
                                        </p:tgtEl>
                                        <p:attrNameLst>
                                          <p:attrName>ppt_h</p:attrName>
                                        </p:attrNameLst>
                                      </p:cBhvr>
                                      <p:tavLst>
                                        <p:tav tm="0">
                                          <p:val>
                                            <p:strVal val="#ppt_h"/>
                                          </p:val>
                                        </p:tav>
                                        <p:tav tm="100000">
                                          <p:val>
                                            <p:strVal val="#ppt_h"/>
                                          </p:val>
                                        </p:tav>
                                      </p:tavLst>
                                    </p:anim>
                                  </p:childTnLst>
                                </p:cTn>
                              </p:par>
                            </p:childTnLst>
                          </p:cTn>
                        </p:par>
                      </p:childTnLst>
                    </p:cTn>
                  </p:par>
                  <p:par>
                    <p:cTn id="24" fill="hold">
                      <p:stCondLst>
                        <p:cond delay="indefinite"/>
                      </p:stCondLst>
                      <p:childTnLst>
                        <p:par>
                          <p:cTn id="25" fill="hold">
                            <p:stCondLst>
                              <p:cond delay="0"/>
                            </p:stCondLst>
                            <p:childTnLst>
                              <p:par>
                                <p:cTn id="26" presetID="45" presetClass="entr" presetSubtype="0" fill="hold" nodeType="clickEffect">
                                  <p:stCondLst>
                                    <p:cond delay="0"/>
                                  </p:stCondLst>
                                  <p:childTnLst>
                                    <p:set>
                                      <p:cBhvr>
                                        <p:cTn id="27" dur="1" fill="hold">
                                          <p:stCondLst>
                                            <p:cond delay="0"/>
                                          </p:stCondLst>
                                        </p:cTn>
                                        <p:tgtEl>
                                          <p:spTgt spid="359"/>
                                        </p:tgtEl>
                                        <p:attrNameLst>
                                          <p:attrName>style.visibility</p:attrName>
                                        </p:attrNameLst>
                                      </p:cBhvr>
                                      <p:to>
                                        <p:strVal val="visible"/>
                                      </p:to>
                                    </p:set>
                                    <p:animEffect transition="in" filter="fade">
                                      <p:cBhvr>
                                        <p:cTn id="28" dur="2000"/>
                                        <p:tgtEl>
                                          <p:spTgt spid="359"/>
                                        </p:tgtEl>
                                      </p:cBhvr>
                                    </p:animEffect>
                                    <p:anim calcmode="lin" valueType="num">
                                      <p:cBhvr>
                                        <p:cTn id="29" dur="2000" fill="hold"/>
                                        <p:tgtEl>
                                          <p:spTgt spid="359"/>
                                        </p:tgtEl>
                                        <p:attrNameLst>
                                          <p:attrName>ppt_w</p:attrName>
                                        </p:attrNameLst>
                                      </p:cBhvr>
                                      <p:tavLst>
                                        <p:tav tm="0" fmla="#ppt_w*sin(2.5*pi*$)">
                                          <p:val>
                                            <p:fltVal val="0"/>
                                          </p:val>
                                        </p:tav>
                                        <p:tav tm="100000">
                                          <p:val>
                                            <p:fltVal val="1"/>
                                          </p:val>
                                        </p:tav>
                                      </p:tavLst>
                                    </p:anim>
                                    <p:anim calcmode="lin" valueType="num">
                                      <p:cBhvr>
                                        <p:cTn id="30" dur="2000" fill="hold"/>
                                        <p:tgtEl>
                                          <p:spTgt spid="359"/>
                                        </p:tgtEl>
                                        <p:attrNameLst>
                                          <p:attrName>ppt_h</p:attrName>
                                        </p:attrNameLst>
                                      </p:cBhvr>
                                      <p:tavLst>
                                        <p:tav tm="0">
                                          <p:val>
                                            <p:strVal val="#ppt_h"/>
                                          </p:val>
                                        </p:tav>
                                        <p:tav tm="100000">
                                          <p:val>
                                            <p:strVal val="#ppt_h"/>
                                          </p:val>
                                        </p:tav>
                                      </p:tavLst>
                                    </p:anim>
                                  </p:childTnLst>
                                </p:cTn>
                              </p:par>
                            </p:childTnLst>
                          </p:cTn>
                        </p:par>
                      </p:childTnLst>
                    </p:cTn>
                  </p:par>
                  <p:par>
                    <p:cTn id="31" fill="hold">
                      <p:stCondLst>
                        <p:cond delay="indefinite"/>
                      </p:stCondLst>
                      <p:childTnLst>
                        <p:par>
                          <p:cTn id="32" fill="hold">
                            <p:stCondLst>
                              <p:cond delay="0"/>
                            </p:stCondLst>
                            <p:childTnLst>
                              <p:par>
                                <p:cTn id="33" presetID="45" presetClass="entr" presetSubtype="0" fill="hold" nodeType="clickEffect">
                                  <p:stCondLst>
                                    <p:cond delay="0"/>
                                  </p:stCondLst>
                                  <p:childTnLst>
                                    <p:set>
                                      <p:cBhvr>
                                        <p:cTn id="34" dur="1" fill="hold">
                                          <p:stCondLst>
                                            <p:cond delay="0"/>
                                          </p:stCondLst>
                                        </p:cTn>
                                        <p:tgtEl>
                                          <p:spTgt spid="354"/>
                                        </p:tgtEl>
                                        <p:attrNameLst>
                                          <p:attrName>style.visibility</p:attrName>
                                        </p:attrNameLst>
                                      </p:cBhvr>
                                      <p:to>
                                        <p:strVal val="visible"/>
                                      </p:to>
                                    </p:set>
                                    <p:animEffect transition="in" filter="fade">
                                      <p:cBhvr>
                                        <p:cTn id="35" dur="2000"/>
                                        <p:tgtEl>
                                          <p:spTgt spid="354"/>
                                        </p:tgtEl>
                                      </p:cBhvr>
                                    </p:animEffect>
                                    <p:anim calcmode="lin" valueType="num">
                                      <p:cBhvr>
                                        <p:cTn id="36" dur="2000" fill="hold"/>
                                        <p:tgtEl>
                                          <p:spTgt spid="354"/>
                                        </p:tgtEl>
                                        <p:attrNameLst>
                                          <p:attrName>ppt_w</p:attrName>
                                        </p:attrNameLst>
                                      </p:cBhvr>
                                      <p:tavLst>
                                        <p:tav tm="0" fmla="#ppt_w*sin(2.5*pi*$)">
                                          <p:val>
                                            <p:fltVal val="0"/>
                                          </p:val>
                                        </p:tav>
                                        <p:tav tm="100000">
                                          <p:val>
                                            <p:fltVal val="1"/>
                                          </p:val>
                                        </p:tav>
                                      </p:tavLst>
                                    </p:anim>
                                    <p:anim calcmode="lin" valueType="num">
                                      <p:cBhvr>
                                        <p:cTn id="37" dur="2000" fill="hold"/>
                                        <p:tgtEl>
                                          <p:spTgt spid="354"/>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p25"/>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WHAT WE WORKED ON</a:t>
            </a:r>
            <a:endParaRPr dirty="0"/>
          </a:p>
        </p:txBody>
      </p:sp>
      <p:sp>
        <p:nvSpPr>
          <p:cNvPr id="276" name="Google Shape;276;p25"/>
          <p:cNvSpPr txBox="1">
            <a:spLocks noGrp="1"/>
          </p:cNvSpPr>
          <p:nvPr>
            <p:ph type="subTitle" idx="1"/>
          </p:nvPr>
        </p:nvSpPr>
        <p:spPr>
          <a:xfrm>
            <a:off x="808456" y="2796320"/>
            <a:ext cx="2075999" cy="1976403"/>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200" b="0" i="0" dirty="0">
                <a:solidFill>
                  <a:schemeClr val="tx2"/>
                </a:solidFill>
                <a:effectLst/>
                <a:latin typeface="Times New Roman" panose="02020603050405020304" pitchFamily="18" charset="0"/>
                <a:cs typeface="Times New Roman" panose="02020603050405020304" pitchFamily="18" charset="0"/>
              </a:rPr>
              <a:t>we prioritize the security of your information. All details collected on this website are treated with the utmost confidentiality and are safeguarded through secure data encryption</a:t>
            </a:r>
            <a:endParaRPr sz="1200" dirty="0">
              <a:solidFill>
                <a:schemeClr val="tx2"/>
              </a:solidFill>
              <a:latin typeface="Times New Roman" panose="02020603050405020304" pitchFamily="18" charset="0"/>
              <a:cs typeface="Times New Roman" panose="02020603050405020304" pitchFamily="18" charset="0"/>
            </a:endParaRPr>
          </a:p>
        </p:txBody>
      </p:sp>
      <p:sp>
        <p:nvSpPr>
          <p:cNvPr id="277" name="Google Shape;277;p25"/>
          <p:cNvSpPr txBox="1">
            <a:spLocks noGrp="1"/>
          </p:cNvSpPr>
          <p:nvPr>
            <p:ph type="subTitle" idx="2"/>
          </p:nvPr>
        </p:nvSpPr>
        <p:spPr>
          <a:xfrm>
            <a:off x="6422071" y="2855037"/>
            <a:ext cx="2149500" cy="2266334"/>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200" b="0" i="0" dirty="0">
                <a:solidFill>
                  <a:schemeClr val="tx2"/>
                </a:solidFill>
                <a:effectLst/>
                <a:latin typeface="Times New Roman" panose="02020603050405020304" pitchFamily="18" charset="0"/>
                <a:cs typeface="Times New Roman" panose="02020603050405020304" pitchFamily="18" charset="0"/>
              </a:rPr>
              <a:t>Our website is optimized for speed, ensuring swift loading times and seamless navigation. With continuous monitoring, we guarantee a reliable platform that's available whenever you need it</a:t>
            </a:r>
            <a:endParaRPr sz="1200" dirty="0">
              <a:solidFill>
                <a:schemeClr val="tx2"/>
              </a:solidFill>
              <a:latin typeface="Times New Roman" panose="02020603050405020304" pitchFamily="18" charset="0"/>
              <a:cs typeface="Times New Roman" panose="02020603050405020304" pitchFamily="18" charset="0"/>
            </a:endParaRPr>
          </a:p>
        </p:txBody>
      </p:sp>
      <p:sp>
        <p:nvSpPr>
          <p:cNvPr id="278" name="Google Shape;278;p25"/>
          <p:cNvSpPr txBox="1">
            <a:spLocks noGrp="1"/>
          </p:cNvSpPr>
          <p:nvPr>
            <p:ph type="subTitle" idx="3"/>
          </p:nvPr>
        </p:nvSpPr>
        <p:spPr>
          <a:xfrm>
            <a:off x="3608719" y="2796320"/>
            <a:ext cx="2076000" cy="2266334"/>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200" b="0" i="0" dirty="0">
                <a:solidFill>
                  <a:schemeClr val="tx2"/>
                </a:solidFill>
                <a:effectLst/>
                <a:latin typeface="Times New Roman" panose="02020603050405020304" pitchFamily="18" charset="0"/>
                <a:cs typeface="Times New Roman" panose="02020603050405020304" pitchFamily="18" charset="0"/>
              </a:rPr>
              <a:t>Accessibility is a core principle of our website design. We are committed to ensuring that everyone, regardless of abilities or disabilities, can easily access and navigate our site</a:t>
            </a:r>
            <a:r>
              <a:rPr lang="en-US" b="0" i="0" dirty="0">
                <a:solidFill>
                  <a:schemeClr val="tx2"/>
                </a:solidFill>
                <a:effectLst/>
                <a:latin typeface="Times New Roman" panose="02020603050405020304" pitchFamily="18" charset="0"/>
                <a:cs typeface="Times New Roman" panose="02020603050405020304" pitchFamily="18" charset="0"/>
              </a:rPr>
              <a:t>. </a:t>
            </a:r>
            <a:endParaRPr dirty="0">
              <a:solidFill>
                <a:schemeClr val="tx2"/>
              </a:solidFill>
              <a:latin typeface="Times New Roman" panose="02020603050405020304" pitchFamily="18" charset="0"/>
              <a:cs typeface="Times New Roman" panose="02020603050405020304" pitchFamily="18" charset="0"/>
            </a:endParaRPr>
          </a:p>
        </p:txBody>
      </p:sp>
      <p:sp>
        <p:nvSpPr>
          <p:cNvPr id="279" name="Google Shape;279;p25"/>
          <p:cNvSpPr txBox="1">
            <a:spLocks noGrp="1"/>
          </p:cNvSpPr>
          <p:nvPr>
            <p:ph type="ctrTitle"/>
          </p:nvPr>
        </p:nvSpPr>
        <p:spPr>
          <a:xfrm>
            <a:off x="733272" y="2498922"/>
            <a:ext cx="2076000" cy="340974"/>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SECURE</a:t>
            </a:r>
            <a:endParaRPr dirty="0"/>
          </a:p>
        </p:txBody>
      </p:sp>
      <p:sp>
        <p:nvSpPr>
          <p:cNvPr id="280" name="Google Shape;280;p25"/>
          <p:cNvSpPr txBox="1">
            <a:spLocks noGrp="1"/>
          </p:cNvSpPr>
          <p:nvPr>
            <p:ph type="ctrTitle" idx="4"/>
          </p:nvPr>
        </p:nvSpPr>
        <p:spPr>
          <a:xfrm>
            <a:off x="6328771" y="2505235"/>
            <a:ext cx="2076000" cy="311238"/>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FAST AND RELIABLE</a:t>
            </a:r>
            <a:endParaRPr dirty="0"/>
          </a:p>
        </p:txBody>
      </p:sp>
      <p:sp>
        <p:nvSpPr>
          <p:cNvPr id="281" name="Google Shape;281;p25"/>
          <p:cNvSpPr txBox="1">
            <a:spLocks noGrp="1"/>
          </p:cNvSpPr>
          <p:nvPr>
            <p:ph type="ctrTitle" idx="5"/>
          </p:nvPr>
        </p:nvSpPr>
        <p:spPr>
          <a:xfrm>
            <a:off x="3491242" y="2452313"/>
            <a:ext cx="2076000" cy="375269"/>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t>ACCESSIBLE</a:t>
            </a:r>
            <a:endParaRPr dirty="0"/>
          </a:p>
        </p:txBody>
      </p:sp>
      <p:sp>
        <p:nvSpPr>
          <p:cNvPr id="282" name="Google Shape;282;p25"/>
          <p:cNvSpPr/>
          <p:nvPr/>
        </p:nvSpPr>
        <p:spPr>
          <a:xfrm>
            <a:off x="1263227" y="1571317"/>
            <a:ext cx="994973" cy="830447"/>
          </a:xfrm>
          <a:custGeom>
            <a:avLst/>
            <a:gdLst/>
            <a:ahLst/>
            <a:cxnLst/>
            <a:rect l="l" t="t" r="r" b="b"/>
            <a:pathLst>
              <a:path w="209468" h="174831" extrusionOk="0">
                <a:moveTo>
                  <a:pt x="198077" y="11364"/>
                </a:moveTo>
                <a:lnTo>
                  <a:pt x="198105" y="12377"/>
                </a:lnTo>
                <a:lnTo>
                  <a:pt x="198105" y="134115"/>
                </a:lnTo>
                <a:cubicBezTo>
                  <a:pt x="198105" y="134854"/>
                  <a:pt x="197803" y="135155"/>
                  <a:pt x="197064" y="135155"/>
                </a:cubicBezTo>
                <a:lnTo>
                  <a:pt x="12294" y="135155"/>
                </a:lnTo>
                <a:cubicBezTo>
                  <a:pt x="11555" y="135155"/>
                  <a:pt x="11254" y="134854"/>
                  <a:pt x="11254" y="134115"/>
                </a:cubicBezTo>
                <a:lnTo>
                  <a:pt x="11254" y="12377"/>
                </a:lnTo>
                <a:lnTo>
                  <a:pt x="11254" y="11364"/>
                </a:lnTo>
                <a:close/>
                <a:moveTo>
                  <a:pt x="11254" y="0"/>
                </a:moveTo>
                <a:lnTo>
                  <a:pt x="11254" y="302"/>
                </a:lnTo>
                <a:cubicBezTo>
                  <a:pt x="5230" y="712"/>
                  <a:pt x="712" y="5531"/>
                  <a:pt x="0" y="11364"/>
                </a:cubicBezTo>
                <a:lnTo>
                  <a:pt x="0" y="12377"/>
                </a:lnTo>
                <a:lnTo>
                  <a:pt x="0" y="134115"/>
                </a:lnTo>
                <a:cubicBezTo>
                  <a:pt x="0" y="136497"/>
                  <a:pt x="630" y="138468"/>
                  <a:pt x="1643" y="140248"/>
                </a:cubicBezTo>
                <a:cubicBezTo>
                  <a:pt x="3998" y="144383"/>
                  <a:pt x="7503" y="146518"/>
                  <a:pt x="12294" y="146518"/>
                </a:cubicBezTo>
                <a:lnTo>
                  <a:pt x="79707" y="146518"/>
                </a:lnTo>
                <a:lnTo>
                  <a:pt x="79707" y="163522"/>
                </a:lnTo>
                <a:lnTo>
                  <a:pt x="66920" y="163522"/>
                </a:lnTo>
                <a:cubicBezTo>
                  <a:pt x="63744" y="163522"/>
                  <a:pt x="61280" y="165987"/>
                  <a:pt x="61280" y="169163"/>
                </a:cubicBezTo>
                <a:cubicBezTo>
                  <a:pt x="61280" y="172339"/>
                  <a:pt x="63744" y="174831"/>
                  <a:pt x="66920" y="174831"/>
                </a:cubicBezTo>
                <a:lnTo>
                  <a:pt x="142466" y="174831"/>
                </a:lnTo>
                <a:cubicBezTo>
                  <a:pt x="145642" y="174831"/>
                  <a:pt x="148216" y="172339"/>
                  <a:pt x="148216" y="169163"/>
                </a:cubicBezTo>
                <a:cubicBezTo>
                  <a:pt x="148216" y="165987"/>
                  <a:pt x="145642" y="163522"/>
                  <a:pt x="142466" y="163522"/>
                </a:cubicBezTo>
                <a:lnTo>
                  <a:pt x="129651" y="163522"/>
                </a:lnTo>
                <a:lnTo>
                  <a:pt x="129651" y="146518"/>
                </a:lnTo>
                <a:lnTo>
                  <a:pt x="197064" y="146518"/>
                </a:lnTo>
                <a:cubicBezTo>
                  <a:pt x="201911" y="146518"/>
                  <a:pt x="205388" y="144437"/>
                  <a:pt x="207715" y="140248"/>
                </a:cubicBezTo>
                <a:cubicBezTo>
                  <a:pt x="208783" y="138359"/>
                  <a:pt x="209468" y="136360"/>
                  <a:pt x="209468" y="134115"/>
                </a:cubicBezTo>
                <a:lnTo>
                  <a:pt x="209468" y="12377"/>
                </a:lnTo>
                <a:lnTo>
                  <a:pt x="209468" y="11364"/>
                </a:lnTo>
                <a:cubicBezTo>
                  <a:pt x="208756" y="5531"/>
                  <a:pt x="203909"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3" name="Google Shape;283;p25"/>
          <p:cNvGrpSpPr/>
          <p:nvPr/>
        </p:nvGrpSpPr>
        <p:grpSpPr>
          <a:xfrm>
            <a:off x="4070581" y="1571316"/>
            <a:ext cx="994978" cy="830447"/>
            <a:chOff x="6666900" y="628300"/>
            <a:chExt cx="5236725" cy="4370775"/>
          </a:xfrm>
        </p:grpSpPr>
        <p:sp>
          <p:nvSpPr>
            <p:cNvPr id="284" name="Google Shape;284;p25"/>
            <p:cNvSpPr/>
            <p:nvPr/>
          </p:nvSpPr>
          <p:spPr>
            <a:xfrm>
              <a:off x="6666900" y="628300"/>
              <a:ext cx="5236725" cy="4370775"/>
            </a:xfrm>
            <a:custGeom>
              <a:avLst/>
              <a:gdLst/>
              <a:ahLst/>
              <a:cxnLst/>
              <a:rect l="l" t="t" r="r" b="b"/>
              <a:pathLst>
                <a:path w="209469" h="174831" extrusionOk="0">
                  <a:moveTo>
                    <a:pt x="198078" y="11364"/>
                  </a:moveTo>
                  <a:lnTo>
                    <a:pt x="198105" y="12404"/>
                  </a:lnTo>
                  <a:lnTo>
                    <a:pt x="198105" y="134142"/>
                  </a:lnTo>
                  <a:cubicBezTo>
                    <a:pt x="198105" y="134854"/>
                    <a:pt x="197804" y="135155"/>
                    <a:pt x="197092" y="135155"/>
                  </a:cubicBezTo>
                  <a:lnTo>
                    <a:pt x="12295" y="135155"/>
                  </a:lnTo>
                  <a:cubicBezTo>
                    <a:pt x="11583"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44" y="163550"/>
                    <a:pt x="61280" y="166014"/>
                    <a:pt x="61280" y="169190"/>
                  </a:cubicBezTo>
                  <a:cubicBezTo>
                    <a:pt x="61280" y="172366"/>
                    <a:pt x="63744" y="174831"/>
                    <a:pt x="66921" y="174831"/>
                  </a:cubicBezTo>
                  <a:lnTo>
                    <a:pt x="142466" y="174831"/>
                  </a:lnTo>
                  <a:cubicBezTo>
                    <a:pt x="145642" y="174831"/>
                    <a:pt x="148216" y="172366"/>
                    <a:pt x="148216" y="169190"/>
                  </a:cubicBezTo>
                  <a:cubicBezTo>
                    <a:pt x="148216" y="166014"/>
                    <a:pt x="145642" y="163550"/>
                    <a:pt x="142466" y="163550"/>
                  </a:cubicBezTo>
                  <a:lnTo>
                    <a:pt x="129651" y="163550"/>
                  </a:lnTo>
                  <a:lnTo>
                    <a:pt x="129651" y="146518"/>
                  </a:lnTo>
                  <a:lnTo>
                    <a:pt x="197092"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37" y="712"/>
                    <a:pt x="198105" y="302"/>
                  </a:cubicBezTo>
                  <a:lnTo>
                    <a:pt x="198105"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5"/>
            <p:cNvSpPr/>
            <p:nvPr/>
          </p:nvSpPr>
          <p:spPr>
            <a:xfrm>
              <a:off x="8826600" y="2050775"/>
              <a:ext cx="917300" cy="917300"/>
            </a:xfrm>
            <a:custGeom>
              <a:avLst/>
              <a:gdLst/>
              <a:ahLst/>
              <a:cxnLst/>
              <a:rect l="l" t="t" r="r" b="b"/>
              <a:pathLst>
                <a:path w="36692" h="36692" extrusionOk="0">
                  <a:moveTo>
                    <a:pt x="27262" y="10022"/>
                  </a:moveTo>
                  <a:cubicBezTo>
                    <a:pt x="27985" y="10022"/>
                    <a:pt x="28710" y="10295"/>
                    <a:pt x="29271" y="10843"/>
                  </a:cubicBezTo>
                  <a:cubicBezTo>
                    <a:pt x="30367" y="11966"/>
                    <a:pt x="30367" y="13773"/>
                    <a:pt x="29244" y="14868"/>
                  </a:cubicBezTo>
                  <a:lnTo>
                    <a:pt x="16101" y="28011"/>
                  </a:lnTo>
                  <a:cubicBezTo>
                    <a:pt x="15553" y="28559"/>
                    <a:pt x="14814" y="28833"/>
                    <a:pt x="14102" y="28833"/>
                  </a:cubicBezTo>
                  <a:cubicBezTo>
                    <a:pt x="13390" y="28833"/>
                    <a:pt x="12678" y="28559"/>
                    <a:pt x="12131" y="28011"/>
                  </a:cubicBezTo>
                  <a:lnTo>
                    <a:pt x="7093" y="23000"/>
                  </a:lnTo>
                  <a:cubicBezTo>
                    <a:pt x="5997" y="21905"/>
                    <a:pt x="5997" y="20125"/>
                    <a:pt x="7093" y="18975"/>
                  </a:cubicBezTo>
                  <a:cubicBezTo>
                    <a:pt x="7640" y="18428"/>
                    <a:pt x="8359" y="18154"/>
                    <a:pt x="9081" y="18154"/>
                  </a:cubicBezTo>
                  <a:cubicBezTo>
                    <a:pt x="9803" y="18154"/>
                    <a:pt x="10529" y="18428"/>
                    <a:pt x="11090" y="18975"/>
                  </a:cubicBezTo>
                  <a:lnTo>
                    <a:pt x="14102" y="21987"/>
                  </a:lnTo>
                  <a:lnTo>
                    <a:pt x="25274" y="10843"/>
                  </a:lnTo>
                  <a:cubicBezTo>
                    <a:pt x="25821" y="10295"/>
                    <a:pt x="26540" y="10022"/>
                    <a:pt x="27262" y="10022"/>
                  </a:cubicBezTo>
                  <a:close/>
                  <a:moveTo>
                    <a:pt x="18346" y="0"/>
                  </a:moveTo>
                  <a:cubicBezTo>
                    <a:pt x="8215" y="0"/>
                    <a:pt x="1" y="8214"/>
                    <a:pt x="1" y="18346"/>
                  </a:cubicBezTo>
                  <a:cubicBezTo>
                    <a:pt x="1" y="28477"/>
                    <a:pt x="8215" y="36691"/>
                    <a:pt x="18346" y="36691"/>
                  </a:cubicBezTo>
                  <a:cubicBezTo>
                    <a:pt x="28477" y="36691"/>
                    <a:pt x="36692" y="28477"/>
                    <a:pt x="36692" y="18346"/>
                  </a:cubicBezTo>
                  <a:cubicBezTo>
                    <a:pt x="36692" y="8214"/>
                    <a:pt x="28477" y="0"/>
                    <a:pt x="18346"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5"/>
            <p:cNvSpPr/>
            <p:nvPr/>
          </p:nvSpPr>
          <p:spPr>
            <a:xfrm>
              <a:off x="8248175" y="1305300"/>
              <a:ext cx="2071425" cy="2406175"/>
            </a:xfrm>
            <a:custGeom>
              <a:avLst/>
              <a:gdLst/>
              <a:ahLst/>
              <a:cxnLst/>
              <a:rect l="l" t="t" r="r" b="b"/>
              <a:pathLst>
                <a:path w="82857" h="96247" extrusionOk="0">
                  <a:moveTo>
                    <a:pt x="41483" y="24151"/>
                  </a:moveTo>
                  <a:cubicBezTo>
                    <a:pt x="54736" y="24151"/>
                    <a:pt x="65469" y="34939"/>
                    <a:pt x="65469" y="48137"/>
                  </a:cubicBezTo>
                  <a:cubicBezTo>
                    <a:pt x="65469" y="61362"/>
                    <a:pt x="54736" y="72151"/>
                    <a:pt x="41483" y="72151"/>
                  </a:cubicBezTo>
                  <a:cubicBezTo>
                    <a:pt x="28231" y="72151"/>
                    <a:pt x="17497" y="61362"/>
                    <a:pt x="17497" y="48137"/>
                  </a:cubicBezTo>
                  <a:cubicBezTo>
                    <a:pt x="17497" y="34939"/>
                    <a:pt x="28285" y="24151"/>
                    <a:pt x="41483" y="24151"/>
                  </a:cubicBezTo>
                  <a:close/>
                  <a:moveTo>
                    <a:pt x="41439" y="1"/>
                  </a:moveTo>
                  <a:cubicBezTo>
                    <a:pt x="39943" y="1"/>
                    <a:pt x="38444" y="548"/>
                    <a:pt x="37239" y="1644"/>
                  </a:cubicBezTo>
                  <a:lnTo>
                    <a:pt x="37184" y="1698"/>
                  </a:lnTo>
                  <a:cubicBezTo>
                    <a:pt x="29846" y="8817"/>
                    <a:pt x="21303" y="12459"/>
                    <a:pt x="10214" y="13062"/>
                  </a:cubicBezTo>
                  <a:cubicBezTo>
                    <a:pt x="4902" y="13390"/>
                    <a:pt x="685" y="17771"/>
                    <a:pt x="575" y="23056"/>
                  </a:cubicBezTo>
                  <a:cubicBezTo>
                    <a:pt x="575" y="24151"/>
                    <a:pt x="548" y="25109"/>
                    <a:pt x="493" y="26040"/>
                  </a:cubicBezTo>
                  <a:lnTo>
                    <a:pt x="493" y="26205"/>
                  </a:lnTo>
                  <a:cubicBezTo>
                    <a:pt x="274" y="37513"/>
                    <a:pt x="0" y="51532"/>
                    <a:pt x="4683" y="64320"/>
                  </a:cubicBezTo>
                  <a:cubicBezTo>
                    <a:pt x="7284" y="71329"/>
                    <a:pt x="11199" y="77408"/>
                    <a:pt x="16320" y="82419"/>
                  </a:cubicBezTo>
                  <a:cubicBezTo>
                    <a:pt x="22179" y="88141"/>
                    <a:pt x="29846" y="92659"/>
                    <a:pt x="39101" y="95863"/>
                  </a:cubicBezTo>
                  <a:cubicBezTo>
                    <a:pt x="39402" y="95973"/>
                    <a:pt x="39704" y="96082"/>
                    <a:pt x="40005" y="96109"/>
                  </a:cubicBezTo>
                  <a:cubicBezTo>
                    <a:pt x="40470" y="96219"/>
                    <a:pt x="40908" y="96246"/>
                    <a:pt x="41374" y="96246"/>
                  </a:cubicBezTo>
                  <a:cubicBezTo>
                    <a:pt x="41839" y="96246"/>
                    <a:pt x="42277" y="96192"/>
                    <a:pt x="42743" y="96109"/>
                  </a:cubicBezTo>
                  <a:cubicBezTo>
                    <a:pt x="43071" y="96027"/>
                    <a:pt x="43400" y="95973"/>
                    <a:pt x="43674" y="95863"/>
                  </a:cubicBezTo>
                  <a:cubicBezTo>
                    <a:pt x="52929" y="92659"/>
                    <a:pt x="60596" y="88087"/>
                    <a:pt x="66400" y="82391"/>
                  </a:cubicBezTo>
                  <a:cubicBezTo>
                    <a:pt x="71548" y="77381"/>
                    <a:pt x="75436" y="71247"/>
                    <a:pt x="78037" y="64237"/>
                  </a:cubicBezTo>
                  <a:cubicBezTo>
                    <a:pt x="82857" y="51505"/>
                    <a:pt x="82583" y="37431"/>
                    <a:pt x="82391" y="26123"/>
                  </a:cubicBezTo>
                  <a:lnTo>
                    <a:pt x="82391" y="26040"/>
                  </a:lnTo>
                  <a:cubicBezTo>
                    <a:pt x="82364" y="25109"/>
                    <a:pt x="82309" y="24124"/>
                    <a:pt x="82282" y="23056"/>
                  </a:cubicBezTo>
                  <a:cubicBezTo>
                    <a:pt x="82227" y="17771"/>
                    <a:pt x="77983" y="13390"/>
                    <a:pt x="72671" y="13062"/>
                  </a:cubicBezTo>
                  <a:cubicBezTo>
                    <a:pt x="61609" y="12459"/>
                    <a:pt x="53011" y="8817"/>
                    <a:pt x="45700" y="1698"/>
                  </a:cubicBezTo>
                  <a:lnTo>
                    <a:pt x="45618" y="1644"/>
                  </a:lnTo>
                  <a:cubicBezTo>
                    <a:pt x="44427" y="548"/>
                    <a:pt x="42935" y="1"/>
                    <a:pt x="4143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 name="Google Shape;287;p25"/>
          <p:cNvGrpSpPr/>
          <p:nvPr/>
        </p:nvGrpSpPr>
        <p:grpSpPr>
          <a:xfrm>
            <a:off x="6877939" y="1615310"/>
            <a:ext cx="1002833" cy="837003"/>
            <a:chOff x="12618250" y="628300"/>
            <a:chExt cx="5236725" cy="4370775"/>
          </a:xfrm>
        </p:grpSpPr>
        <p:sp>
          <p:nvSpPr>
            <p:cNvPr id="288" name="Google Shape;288;p25"/>
            <p:cNvSpPr/>
            <p:nvPr/>
          </p:nvSpPr>
          <p:spPr>
            <a:xfrm>
              <a:off x="12618250" y="628300"/>
              <a:ext cx="5236725" cy="4370775"/>
            </a:xfrm>
            <a:custGeom>
              <a:avLst/>
              <a:gdLst/>
              <a:ahLst/>
              <a:cxnLst/>
              <a:rect l="l" t="t" r="r" b="b"/>
              <a:pathLst>
                <a:path w="209469" h="174831" extrusionOk="0">
                  <a:moveTo>
                    <a:pt x="198078" y="11364"/>
                  </a:moveTo>
                  <a:lnTo>
                    <a:pt x="198078" y="12404"/>
                  </a:lnTo>
                  <a:lnTo>
                    <a:pt x="198078" y="134142"/>
                  </a:lnTo>
                  <a:cubicBezTo>
                    <a:pt x="198078" y="134854"/>
                    <a:pt x="197749" y="135155"/>
                    <a:pt x="197037" y="135155"/>
                  </a:cubicBezTo>
                  <a:lnTo>
                    <a:pt x="12295" y="135155"/>
                  </a:lnTo>
                  <a:cubicBezTo>
                    <a:pt x="11555" y="135155"/>
                    <a:pt x="11254" y="134854"/>
                    <a:pt x="11254" y="134142"/>
                  </a:cubicBezTo>
                  <a:lnTo>
                    <a:pt x="11254" y="12404"/>
                  </a:lnTo>
                  <a:lnTo>
                    <a:pt x="11254" y="11364"/>
                  </a:lnTo>
                  <a:close/>
                  <a:moveTo>
                    <a:pt x="11254" y="0"/>
                  </a:moveTo>
                  <a:lnTo>
                    <a:pt x="11254" y="302"/>
                  </a:lnTo>
                  <a:cubicBezTo>
                    <a:pt x="5203" y="712"/>
                    <a:pt x="712" y="5559"/>
                    <a:pt x="0" y="11364"/>
                  </a:cubicBezTo>
                  <a:lnTo>
                    <a:pt x="0" y="12404"/>
                  </a:lnTo>
                  <a:lnTo>
                    <a:pt x="0" y="134142"/>
                  </a:lnTo>
                  <a:cubicBezTo>
                    <a:pt x="0" y="136497"/>
                    <a:pt x="603" y="138496"/>
                    <a:pt x="1643" y="140275"/>
                  </a:cubicBezTo>
                  <a:cubicBezTo>
                    <a:pt x="3998" y="144410"/>
                    <a:pt x="7503" y="146518"/>
                    <a:pt x="12295" y="146518"/>
                  </a:cubicBezTo>
                  <a:lnTo>
                    <a:pt x="79708" y="146518"/>
                  </a:lnTo>
                  <a:lnTo>
                    <a:pt x="79708" y="163550"/>
                  </a:lnTo>
                  <a:lnTo>
                    <a:pt x="66921" y="163550"/>
                  </a:lnTo>
                  <a:cubicBezTo>
                    <a:pt x="63717" y="163550"/>
                    <a:pt x="61253" y="166014"/>
                    <a:pt x="61253" y="169190"/>
                  </a:cubicBezTo>
                  <a:cubicBezTo>
                    <a:pt x="61253" y="172366"/>
                    <a:pt x="63717" y="174831"/>
                    <a:pt x="66921" y="174831"/>
                  </a:cubicBezTo>
                  <a:lnTo>
                    <a:pt x="142439" y="174831"/>
                  </a:lnTo>
                  <a:cubicBezTo>
                    <a:pt x="145642" y="174831"/>
                    <a:pt x="148189" y="172366"/>
                    <a:pt x="148189" y="169190"/>
                  </a:cubicBezTo>
                  <a:cubicBezTo>
                    <a:pt x="148189" y="166014"/>
                    <a:pt x="145642" y="163550"/>
                    <a:pt x="142439" y="163550"/>
                  </a:cubicBezTo>
                  <a:lnTo>
                    <a:pt x="129651" y="163550"/>
                  </a:lnTo>
                  <a:lnTo>
                    <a:pt x="129651" y="146518"/>
                  </a:lnTo>
                  <a:lnTo>
                    <a:pt x="197065" y="146518"/>
                  </a:lnTo>
                  <a:cubicBezTo>
                    <a:pt x="201911" y="146518"/>
                    <a:pt x="205388" y="144437"/>
                    <a:pt x="207716" y="140275"/>
                  </a:cubicBezTo>
                  <a:cubicBezTo>
                    <a:pt x="208784" y="138386"/>
                    <a:pt x="209468" y="136360"/>
                    <a:pt x="209468" y="134142"/>
                  </a:cubicBezTo>
                  <a:lnTo>
                    <a:pt x="209468" y="12404"/>
                  </a:lnTo>
                  <a:lnTo>
                    <a:pt x="209468" y="11364"/>
                  </a:lnTo>
                  <a:cubicBezTo>
                    <a:pt x="208756" y="5559"/>
                    <a:pt x="203910" y="712"/>
                    <a:pt x="198078" y="302"/>
                  </a:cubicBezTo>
                  <a:lnTo>
                    <a:pt x="198078"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5"/>
            <p:cNvSpPr/>
            <p:nvPr/>
          </p:nvSpPr>
          <p:spPr>
            <a:xfrm>
              <a:off x="14145450" y="1440150"/>
              <a:ext cx="2050900" cy="2127575"/>
            </a:xfrm>
            <a:custGeom>
              <a:avLst/>
              <a:gdLst/>
              <a:ahLst/>
              <a:cxnLst/>
              <a:rect l="l" t="t" r="r" b="b"/>
              <a:pathLst>
                <a:path w="82036" h="85103" extrusionOk="0">
                  <a:moveTo>
                    <a:pt x="56844" y="4108"/>
                  </a:moveTo>
                  <a:cubicBezTo>
                    <a:pt x="57228" y="4108"/>
                    <a:pt x="57529" y="4437"/>
                    <a:pt x="57529" y="4793"/>
                  </a:cubicBezTo>
                  <a:cubicBezTo>
                    <a:pt x="57529" y="5176"/>
                    <a:pt x="57228" y="5477"/>
                    <a:pt x="56844" y="5477"/>
                  </a:cubicBezTo>
                  <a:lnTo>
                    <a:pt x="44742" y="5477"/>
                  </a:lnTo>
                  <a:cubicBezTo>
                    <a:pt x="44358" y="5477"/>
                    <a:pt x="44057" y="5176"/>
                    <a:pt x="44057" y="4793"/>
                  </a:cubicBezTo>
                  <a:cubicBezTo>
                    <a:pt x="44057" y="4437"/>
                    <a:pt x="44358" y="4108"/>
                    <a:pt x="44742" y="4108"/>
                  </a:cubicBezTo>
                  <a:close/>
                  <a:moveTo>
                    <a:pt x="67879" y="39074"/>
                  </a:moveTo>
                  <a:cubicBezTo>
                    <a:pt x="65387" y="39074"/>
                    <a:pt x="63334" y="41073"/>
                    <a:pt x="63334" y="43619"/>
                  </a:cubicBezTo>
                  <a:lnTo>
                    <a:pt x="63334" y="44085"/>
                  </a:lnTo>
                  <a:cubicBezTo>
                    <a:pt x="63334" y="46631"/>
                    <a:pt x="65332" y="48630"/>
                    <a:pt x="67879" y="48630"/>
                  </a:cubicBezTo>
                  <a:lnTo>
                    <a:pt x="77490" y="48630"/>
                  </a:lnTo>
                  <a:cubicBezTo>
                    <a:pt x="79982" y="48630"/>
                    <a:pt x="82035" y="46577"/>
                    <a:pt x="82035" y="44085"/>
                  </a:cubicBezTo>
                  <a:lnTo>
                    <a:pt x="82035" y="43565"/>
                  </a:lnTo>
                  <a:cubicBezTo>
                    <a:pt x="82035" y="41073"/>
                    <a:pt x="79982" y="39074"/>
                    <a:pt x="77490" y="39074"/>
                  </a:cubicBezTo>
                  <a:close/>
                  <a:moveTo>
                    <a:pt x="37896" y="37513"/>
                  </a:moveTo>
                  <a:lnTo>
                    <a:pt x="37896" y="40525"/>
                  </a:lnTo>
                  <a:cubicBezTo>
                    <a:pt x="47781" y="40525"/>
                    <a:pt x="55858" y="48575"/>
                    <a:pt x="55858" y="58487"/>
                  </a:cubicBezTo>
                  <a:lnTo>
                    <a:pt x="58898" y="58487"/>
                  </a:lnTo>
                  <a:cubicBezTo>
                    <a:pt x="58898" y="46933"/>
                    <a:pt x="49451" y="37513"/>
                    <a:pt x="37896" y="37513"/>
                  </a:cubicBezTo>
                  <a:close/>
                  <a:moveTo>
                    <a:pt x="37896" y="48165"/>
                  </a:moveTo>
                  <a:lnTo>
                    <a:pt x="37896" y="51204"/>
                  </a:lnTo>
                  <a:cubicBezTo>
                    <a:pt x="41921" y="51204"/>
                    <a:pt x="45207" y="54490"/>
                    <a:pt x="45207" y="58542"/>
                  </a:cubicBezTo>
                  <a:lnTo>
                    <a:pt x="48274" y="58542"/>
                  </a:lnTo>
                  <a:cubicBezTo>
                    <a:pt x="48274" y="52820"/>
                    <a:pt x="43619" y="48165"/>
                    <a:pt x="37896" y="48165"/>
                  </a:cubicBezTo>
                  <a:close/>
                  <a:moveTo>
                    <a:pt x="37896" y="42743"/>
                  </a:moveTo>
                  <a:lnTo>
                    <a:pt x="37896" y="45810"/>
                  </a:lnTo>
                  <a:cubicBezTo>
                    <a:pt x="44906" y="45810"/>
                    <a:pt x="50629" y="51505"/>
                    <a:pt x="50629" y="58542"/>
                  </a:cubicBezTo>
                  <a:lnTo>
                    <a:pt x="53668" y="58542"/>
                  </a:lnTo>
                  <a:lnTo>
                    <a:pt x="53668" y="58487"/>
                  </a:lnTo>
                  <a:cubicBezTo>
                    <a:pt x="53668" y="49808"/>
                    <a:pt x="46576" y="42743"/>
                    <a:pt x="37896" y="42743"/>
                  </a:cubicBezTo>
                  <a:close/>
                  <a:moveTo>
                    <a:pt x="67879" y="50383"/>
                  </a:moveTo>
                  <a:cubicBezTo>
                    <a:pt x="65387" y="50383"/>
                    <a:pt x="63334" y="52436"/>
                    <a:pt x="63334" y="54955"/>
                  </a:cubicBezTo>
                  <a:lnTo>
                    <a:pt x="63334" y="55448"/>
                  </a:lnTo>
                  <a:cubicBezTo>
                    <a:pt x="63334" y="57967"/>
                    <a:pt x="65332" y="60021"/>
                    <a:pt x="67879" y="60021"/>
                  </a:cubicBezTo>
                  <a:lnTo>
                    <a:pt x="77490" y="60021"/>
                  </a:lnTo>
                  <a:cubicBezTo>
                    <a:pt x="79982" y="60021"/>
                    <a:pt x="82035" y="57995"/>
                    <a:pt x="82035" y="55448"/>
                  </a:cubicBezTo>
                  <a:lnTo>
                    <a:pt x="82035" y="54955"/>
                  </a:lnTo>
                  <a:cubicBezTo>
                    <a:pt x="82035" y="52436"/>
                    <a:pt x="80036" y="50383"/>
                    <a:pt x="77490" y="50383"/>
                  </a:cubicBezTo>
                  <a:close/>
                  <a:moveTo>
                    <a:pt x="50793" y="76450"/>
                  </a:moveTo>
                  <a:cubicBezTo>
                    <a:pt x="52381" y="76450"/>
                    <a:pt x="53668" y="77737"/>
                    <a:pt x="53668" y="79325"/>
                  </a:cubicBezTo>
                  <a:cubicBezTo>
                    <a:pt x="53668" y="80885"/>
                    <a:pt x="52408" y="82200"/>
                    <a:pt x="50793" y="82200"/>
                  </a:cubicBezTo>
                  <a:cubicBezTo>
                    <a:pt x="49232" y="82200"/>
                    <a:pt x="47918" y="80913"/>
                    <a:pt x="47918" y="79325"/>
                  </a:cubicBezTo>
                  <a:cubicBezTo>
                    <a:pt x="47918" y="77709"/>
                    <a:pt x="49177" y="76450"/>
                    <a:pt x="50793" y="76450"/>
                  </a:cubicBezTo>
                  <a:close/>
                  <a:moveTo>
                    <a:pt x="31872" y="1"/>
                  </a:moveTo>
                  <a:cubicBezTo>
                    <a:pt x="28723" y="1"/>
                    <a:pt x="26122" y="2602"/>
                    <a:pt x="26122" y="5751"/>
                  </a:cubicBezTo>
                  <a:lnTo>
                    <a:pt x="26122" y="21550"/>
                  </a:lnTo>
                  <a:cubicBezTo>
                    <a:pt x="18455" y="25876"/>
                    <a:pt x="10542" y="30394"/>
                    <a:pt x="10542" y="30394"/>
                  </a:cubicBezTo>
                  <a:cubicBezTo>
                    <a:pt x="6271" y="32147"/>
                    <a:pt x="0" y="37869"/>
                    <a:pt x="0" y="51286"/>
                  </a:cubicBezTo>
                  <a:cubicBezTo>
                    <a:pt x="0" y="52491"/>
                    <a:pt x="55" y="53614"/>
                    <a:pt x="165" y="54681"/>
                  </a:cubicBezTo>
                  <a:lnTo>
                    <a:pt x="274" y="55585"/>
                  </a:lnTo>
                  <a:cubicBezTo>
                    <a:pt x="384" y="56379"/>
                    <a:pt x="521" y="57118"/>
                    <a:pt x="685" y="57858"/>
                  </a:cubicBezTo>
                  <a:cubicBezTo>
                    <a:pt x="740" y="58104"/>
                    <a:pt x="794" y="58378"/>
                    <a:pt x="849" y="58597"/>
                  </a:cubicBezTo>
                  <a:cubicBezTo>
                    <a:pt x="1068" y="59418"/>
                    <a:pt x="1287" y="60213"/>
                    <a:pt x="1616" y="60924"/>
                  </a:cubicBezTo>
                  <a:cubicBezTo>
                    <a:pt x="1780" y="61280"/>
                    <a:pt x="1917" y="61609"/>
                    <a:pt x="2081" y="61965"/>
                  </a:cubicBezTo>
                  <a:cubicBezTo>
                    <a:pt x="2273" y="62348"/>
                    <a:pt x="2437" y="62677"/>
                    <a:pt x="2602" y="63033"/>
                  </a:cubicBezTo>
                  <a:cubicBezTo>
                    <a:pt x="2821" y="63444"/>
                    <a:pt x="3012" y="63799"/>
                    <a:pt x="3259" y="64183"/>
                  </a:cubicBezTo>
                  <a:cubicBezTo>
                    <a:pt x="3314" y="64265"/>
                    <a:pt x="3368" y="64320"/>
                    <a:pt x="3423" y="64429"/>
                  </a:cubicBezTo>
                  <a:cubicBezTo>
                    <a:pt x="8981" y="72781"/>
                    <a:pt x="19167" y="72808"/>
                    <a:pt x="19167" y="72808"/>
                  </a:cubicBezTo>
                  <a:lnTo>
                    <a:pt x="26095" y="72808"/>
                  </a:lnTo>
                  <a:lnTo>
                    <a:pt x="26095" y="79352"/>
                  </a:lnTo>
                  <a:cubicBezTo>
                    <a:pt x="26095" y="82501"/>
                    <a:pt x="28696" y="85102"/>
                    <a:pt x="31845" y="85102"/>
                  </a:cubicBezTo>
                  <a:lnTo>
                    <a:pt x="69713" y="85102"/>
                  </a:lnTo>
                  <a:cubicBezTo>
                    <a:pt x="72917" y="85102"/>
                    <a:pt x="75464" y="82501"/>
                    <a:pt x="75464" y="79352"/>
                  </a:cubicBezTo>
                  <a:lnTo>
                    <a:pt x="75464" y="71384"/>
                  </a:lnTo>
                  <a:lnTo>
                    <a:pt x="77490" y="71384"/>
                  </a:lnTo>
                  <a:cubicBezTo>
                    <a:pt x="80036" y="71384"/>
                    <a:pt x="82035" y="69331"/>
                    <a:pt x="82035" y="66811"/>
                  </a:cubicBezTo>
                  <a:lnTo>
                    <a:pt x="82035" y="66319"/>
                  </a:lnTo>
                  <a:cubicBezTo>
                    <a:pt x="82035" y="63772"/>
                    <a:pt x="79982" y="61746"/>
                    <a:pt x="77490" y="61746"/>
                  </a:cubicBezTo>
                  <a:lnTo>
                    <a:pt x="67879" y="61746"/>
                  </a:lnTo>
                  <a:cubicBezTo>
                    <a:pt x="65332" y="61746"/>
                    <a:pt x="63334" y="63799"/>
                    <a:pt x="63334" y="66319"/>
                  </a:cubicBezTo>
                  <a:lnTo>
                    <a:pt x="63334" y="66811"/>
                  </a:lnTo>
                  <a:cubicBezTo>
                    <a:pt x="63334" y="69331"/>
                    <a:pt x="65387" y="71384"/>
                    <a:pt x="67879" y="71384"/>
                  </a:cubicBezTo>
                  <a:lnTo>
                    <a:pt x="71466" y="71384"/>
                  </a:lnTo>
                  <a:lnTo>
                    <a:pt x="71466" y="74451"/>
                  </a:lnTo>
                  <a:lnTo>
                    <a:pt x="30065" y="74451"/>
                  </a:lnTo>
                  <a:lnTo>
                    <a:pt x="30065" y="33160"/>
                  </a:lnTo>
                  <a:cubicBezTo>
                    <a:pt x="32146" y="31845"/>
                    <a:pt x="34063" y="30586"/>
                    <a:pt x="35158" y="29710"/>
                  </a:cubicBezTo>
                  <a:cubicBezTo>
                    <a:pt x="40744" y="25411"/>
                    <a:pt x="46001" y="21988"/>
                    <a:pt x="46713" y="18867"/>
                  </a:cubicBezTo>
                  <a:cubicBezTo>
                    <a:pt x="47408" y="15861"/>
                    <a:pt x="45874" y="13206"/>
                    <a:pt x="42806" y="13206"/>
                  </a:cubicBezTo>
                  <a:cubicBezTo>
                    <a:pt x="41766" y="13206"/>
                    <a:pt x="40549" y="13511"/>
                    <a:pt x="39183" y="14212"/>
                  </a:cubicBezTo>
                  <a:cubicBezTo>
                    <a:pt x="37486" y="15115"/>
                    <a:pt x="34035" y="17032"/>
                    <a:pt x="30065" y="19250"/>
                  </a:cubicBezTo>
                  <a:lnTo>
                    <a:pt x="30065" y="9091"/>
                  </a:lnTo>
                  <a:lnTo>
                    <a:pt x="71466" y="9091"/>
                  </a:lnTo>
                  <a:lnTo>
                    <a:pt x="71466" y="27738"/>
                  </a:lnTo>
                  <a:lnTo>
                    <a:pt x="67879" y="27738"/>
                  </a:lnTo>
                  <a:cubicBezTo>
                    <a:pt x="65387" y="27738"/>
                    <a:pt x="63334" y="29792"/>
                    <a:pt x="63334" y="32283"/>
                  </a:cubicBezTo>
                  <a:lnTo>
                    <a:pt x="63334" y="32776"/>
                  </a:lnTo>
                  <a:cubicBezTo>
                    <a:pt x="63334" y="35295"/>
                    <a:pt x="65387" y="37322"/>
                    <a:pt x="67879" y="37322"/>
                  </a:cubicBezTo>
                  <a:lnTo>
                    <a:pt x="77490" y="37322"/>
                  </a:lnTo>
                  <a:cubicBezTo>
                    <a:pt x="80036" y="37322"/>
                    <a:pt x="82035" y="35268"/>
                    <a:pt x="82035" y="32776"/>
                  </a:cubicBezTo>
                  <a:lnTo>
                    <a:pt x="82035" y="32256"/>
                  </a:lnTo>
                  <a:cubicBezTo>
                    <a:pt x="82035" y="29797"/>
                    <a:pt x="80088" y="27764"/>
                    <a:pt x="77642" y="27764"/>
                  </a:cubicBezTo>
                  <a:cubicBezTo>
                    <a:pt x="77610" y="27764"/>
                    <a:pt x="77577" y="27765"/>
                    <a:pt x="77545" y="27766"/>
                  </a:cubicBezTo>
                  <a:lnTo>
                    <a:pt x="75546" y="27766"/>
                  </a:lnTo>
                  <a:lnTo>
                    <a:pt x="75546" y="5751"/>
                  </a:lnTo>
                  <a:cubicBezTo>
                    <a:pt x="75546" y="2602"/>
                    <a:pt x="72944" y="1"/>
                    <a:pt x="6979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90" name="Google Shape;290;p25"/>
          <p:cNvSpPr/>
          <p:nvPr/>
        </p:nvSpPr>
        <p:spPr>
          <a:xfrm>
            <a:off x="1615642" y="1693613"/>
            <a:ext cx="311260" cy="414990"/>
          </a:xfrm>
          <a:custGeom>
            <a:avLst/>
            <a:gdLst/>
            <a:ahLst/>
            <a:cxnLst/>
            <a:rect l="l" t="t" r="r" b="b"/>
            <a:pathLst>
              <a:path w="156609" h="208800" extrusionOk="0">
                <a:moveTo>
                  <a:pt x="78289" y="26096"/>
                </a:moveTo>
                <a:cubicBezTo>
                  <a:pt x="97469" y="26096"/>
                  <a:pt x="113061" y="41721"/>
                  <a:pt x="113061" y="60869"/>
                </a:cubicBezTo>
                <a:lnTo>
                  <a:pt x="113061" y="78288"/>
                </a:lnTo>
                <a:lnTo>
                  <a:pt x="43516" y="78288"/>
                </a:lnTo>
                <a:lnTo>
                  <a:pt x="43516" y="60869"/>
                </a:lnTo>
                <a:cubicBezTo>
                  <a:pt x="43516" y="41688"/>
                  <a:pt x="59141" y="26096"/>
                  <a:pt x="78289" y="26096"/>
                </a:cubicBezTo>
                <a:close/>
                <a:moveTo>
                  <a:pt x="78256" y="113060"/>
                </a:moveTo>
                <a:cubicBezTo>
                  <a:pt x="87879" y="113060"/>
                  <a:pt x="95675" y="120857"/>
                  <a:pt x="95675" y="130479"/>
                </a:cubicBezTo>
                <a:cubicBezTo>
                  <a:pt x="95675" y="136123"/>
                  <a:pt x="93000" y="141244"/>
                  <a:pt x="88531" y="144473"/>
                </a:cubicBezTo>
                <a:lnTo>
                  <a:pt x="91304" y="169134"/>
                </a:lnTo>
                <a:cubicBezTo>
                  <a:pt x="91434" y="170374"/>
                  <a:pt x="91043" y="171580"/>
                  <a:pt x="90195" y="172526"/>
                </a:cubicBezTo>
                <a:cubicBezTo>
                  <a:pt x="89379" y="173472"/>
                  <a:pt x="88205" y="173994"/>
                  <a:pt x="86965" y="173994"/>
                </a:cubicBezTo>
                <a:lnTo>
                  <a:pt x="69579" y="173994"/>
                </a:lnTo>
                <a:cubicBezTo>
                  <a:pt x="68340" y="173994"/>
                  <a:pt x="67165" y="173472"/>
                  <a:pt x="66350" y="172526"/>
                </a:cubicBezTo>
                <a:cubicBezTo>
                  <a:pt x="65534" y="171580"/>
                  <a:pt x="65110" y="170374"/>
                  <a:pt x="65241" y="169134"/>
                </a:cubicBezTo>
                <a:lnTo>
                  <a:pt x="67981" y="144473"/>
                </a:lnTo>
                <a:cubicBezTo>
                  <a:pt x="63544" y="141244"/>
                  <a:pt x="60837" y="136123"/>
                  <a:pt x="60837" y="130479"/>
                </a:cubicBezTo>
                <a:cubicBezTo>
                  <a:pt x="60837" y="120889"/>
                  <a:pt x="68633" y="113060"/>
                  <a:pt x="78256" y="113060"/>
                </a:cubicBezTo>
                <a:close/>
                <a:moveTo>
                  <a:pt x="78289" y="0"/>
                </a:moveTo>
                <a:cubicBezTo>
                  <a:pt x="44723" y="0"/>
                  <a:pt x="17420" y="27335"/>
                  <a:pt x="17420" y="60869"/>
                </a:cubicBezTo>
                <a:lnTo>
                  <a:pt x="17420" y="78288"/>
                </a:lnTo>
                <a:lnTo>
                  <a:pt x="4372" y="78288"/>
                </a:lnTo>
                <a:cubicBezTo>
                  <a:pt x="1958" y="78288"/>
                  <a:pt x="1" y="80245"/>
                  <a:pt x="1" y="82659"/>
                </a:cubicBezTo>
                <a:lnTo>
                  <a:pt x="1" y="191413"/>
                </a:lnTo>
                <a:cubicBezTo>
                  <a:pt x="1" y="200971"/>
                  <a:pt x="7797" y="208800"/>
                  <a:pt x="17420" y="208800"/>
                </a:cubicBezTo>
                <a:lnTo>
                  <a:pt x="139222" y="208800"/>
                </a:lnTo>
                <a:cubicBezTo>
                  <a:pt x="148780" y="208800"/>
                  <a:pt x="156609" y="201036"/>
                  <a:pt x="156609" y="191413"/>
                </a:cubicBezTo>
                <a:lnTo>
                  <a:pt x="156609" y="82659"/>
                </a:lnTo>
                <a:cubicBezTo>
                  <a:pt x="156576" y="80245"/>
                  <a:pt x="154619" y="78288"/>
                  <a:pt x="152205" y="78288"/>
                </a:cubicBezTo>
                <a:lnTo>
                  <a:pt x="139157" y="78288"/>
                </a:lnTo>
                <a:lnTo>
                  <a:pt x="139157" y="60869"/>
                </a:lnTo>
                <a:cubicBezTo>
                  <a:pt x="139157" y="27335"/>
                  <a:pt x="111854" y="0"/>
                  <a:pt x="7828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91" name="Google Shape;291;p25"/>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19"/>
        <p:cNvGrpSpPr/>
        <p:nvPr/>
      </p:nvGrpSpPr>
      <p:grpSpPr>
        <a:xfrm>
          <a:off x="0" y="0"/>
          <a:ext cx="0" cy="0"/>
          <a:chOff x="0" y="0"/>
          <a:chExt cx="0" cy="0"/>
        </a:xfrm>
      </p:grpSpPr>
      <p:sp>
        <p:nvSpPr>
          <p:cNvPr id="620" name="Google Shape;620;p32"/>
          <p:cNvSpPr/>
          <p:nvPr/>
        </p:nvSpPr>
        <p:spPr>
          <a:xfrm>
            <a:off x="1482680" y="3222600"/>
            <a:ext cx="1763610" cy="184005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2"/>
          <p:cNvSpPr/>
          <p:nvPr/>
        </p:nvSpPr>
        <p:spPr>
          <a:xfrm>
            <a:off x="3781325" y="2851134"/>
            <a:ext cx="1763610" cy="221152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2"/>
          <p:cNvSpPr txBox="1">
            <a:spLocks noGrp="1"/>
          </p:cNvSpPr>
          <p:nvPr>
            <p:ph type="ctrTitle" idx="6"/>
          </p:nvPr>
        </p:nvSpPr>
        <p:spPr>
          <a:xfrm>
            <a:off x="311700" y="644550"/>
            <a:ext cx="8520600" cy="60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a:solidFill>
                  <a:srgbClr val="FFFFFF"/>
                </a:solidFill>
              </a:rPr>
              <a:t>OUR GOALS</a:t>
            </a:r>
            <a:endParaRPr>
              <a:solidFill>
                <a:srgbClr val="FFFFFF"/>
              </a:solidFill>
            </a:endParaRPr>
          </a:p>
        </p:txBody>
      </p:sp>
      <p:sp>
        <p:nvSpPr>
          <p:cNvPr id="623" name="Google Shape;623;p32"/>
          <p:cNvSpPr txBox="1">
            <a:spLocks noGrp="1"/>
          </p:cNvSpPr>
          <p:nvPr>
            <p:ph type="subTitle" idx="1"/>
          </p:nvPr>
        </p:nvSpPr>
        <p:spPr>
          <a:xfrm>
            <a:off x="3817659" y="3169799"/>
            <a:ext cx="1727276" cy="2524756"/>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000" b="1" dirty="0">
                <a:solidFill>
                  <a:srgbClr val="0E2A47"/>
                </a:solidFill>
                <a:latin typeface="Times New Roman" panose="02020603050405020304" pitchFamily="18" charset="0"/>
                <a:cs typeface="Times New Roman" panose="02020603050405020304" pitchFamily="18" charset="0"/>
              </a:rPr>
              <a:t>We understand our competition, and showcase what makes us unique. By standing out, we attract and engage our target audience, leaving a lasting impression in the digital  world</a:t>
            </a:r>
            <a:endParaRPr sz="1000" b="1" dirty="0">
              <a:solidFill>
                <a:srgbClr val="0E2A47"/>
              </a:solidFill>
              <a:latin typeface="Times New Roman" panose="02020603050405020304" pitchFamily="18" charset="0"/>
              <a:cs typeface="Times New Roman" panose="02020603050405020304" pitchFamily="18" charset="0"/>
            </a:endParaRPr>
          </a:p>
        </p:txBody>
      </p:sp>
      <p:sp>
        <p:nvSpPr>
          <p:cNvPr id="624" name="Google Shape;624;p32"/>
          <p:cNvSpPr/>
          <p:nvPr/>
        </p:nvSpPr>
        <p:spPr>
          <a:xfrm>
            <a:off x="5939704" y="2538980"/>
            <a:ext cx="1837452" cy="2523674"/>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2"/>
          <p:cNvSpPr txBox="1">
            <a:spLocks noGrp="1"/>
          </p:cNvSpPr>
          <p:nvPr>
            <p:ph type="subTitle" idx="2"/>
          </p:nvPr>
        </p:nvSpPr>
        <p:spPr>
          <a:xfrm>
            <a:off x="6004764" y="2858662"/>
            <a:ext cx="1656556" cy="2284838"/>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000" b="1" i="0" dirty="0">
                <a:solidFill>
                  <a:srgbClr val="0D0D0D"/>
                </a:solidFill>
                <a:effectLst/>
                <a:latin typeface="Times New Roman" panose="02020603050405020304" pitchFamily="18" charset="0"/>
                <a:cs typeface="Times New Roman" panose="02020603050405020304" pitchFamily="18" charset="0"/>
              </a:rPr>
              <a:t>We're growing! Our plans include expanding our reach and offerings to better serve you. Stay tuned for exciting developments as we broaden our horizons and bring more value to our community</a:t>
            </a:r>
            <a:endParaRPr sz="1000" b="1" dirty="0">
              <a:solidFill>
                <a:srgbClr val="0E2A47"/>
              </a:solidFill>
              <a:latin typeface="Times New Roman" panose="02020603050405020304" pitchFamily="18" charset="0"/>
              <a:cs typeface="Times New Roman" panose="02020603050405020304" pitchFamily="18" charset="0"/>
            </a:endParaRPr>
          </a:p>
        </p:txBody>
      </p:sp>
      <p:sp>
        <p:nvSpPr>
          <p:cNvPr id="626" name="Google Shape;626;p32"/>
          <p:cNvSpPr txBox="1">
            <a:spLocks noGrp="1"/>
          </p:cNvSpPr>
          <p:nvPr>
            <p:ph type="subTitle" idx="3"/>
          </p:nvPr>
        </p:nvSpPr>
        <p:spPr>
          <a:xfrm>
            <a:off x="1538869" y="3568390"/>
            <a:ext cx="1650380" cy="1753960"/>
          </a:xfrm>
          <a:prstGeom prst="rect">
            <a:avLst/>
          </a:prstGeom>
        </p:spPr>
        <p:txBody>
          <a:bodyPr spcFirstLastPara="1" wrap="square" lIns="91425" tIns="91425" rIns="91425" bIns="91425" anchor="t" anchorCtr="0">
            <a:noAutofit/>
          </a:bodyPr>
          <a:lstStyle/>
          <a:p>
            <a:pPr marL="0" lvl="0" indent="0" algn="just" rtl="0">
              <a:lnSpc>
                <a:spcPct val="150000"/>
              </a:lnSpc>
              <a:spcBef>
                <a:spcPts val="0"/>
              </a:spcBef>
              <a:spcAft>
                <a:spcPts val="0"/>
              </a:spcAft>
              <a:buNone/>
            </a:pPr>
            <a:r>
              <a:rPr lang="en-US" sz="1000" b="1" i="0" dirty="0">
                <a:solidFill>
                  <a:srgbClr val="0D0D0D"/>
                </a:solidFill>
                <a:effectLst/>
                <a:latin typeface="Times New Roman" panose="02020603050405020304" pitchFamily="18" charset="0"/>
                <a:cs typeface="Times New Roman" panose="02020603050405020304" pitchFamily="18" charset="0"/>
              </a:rPr>
              <a:t>We prioritize creating an intuitive and user-friendly experience, ensuring that visitors can effortlessly navigate our website</a:t>
            </a:r>
            <a:endParaRPr sz="1000" b="1" dirty="0">
              <a:solidFill>
                <a:srgbClr val="0E2A47"/>
              </a:solidFill>
              <a:latin typeface="Times New Roman" panose="02020603050405020304" pitchFamily="18" charset="0"/>
              <a:cs typeface="Times New Roman" panose="02020603050405020304" pitchFamily="18" charset="0"/>
              <a:sym typeface="Roboto Light"/>
            </a:endParaRPr>
          </a:p>
        </p:txBody>
      </p:sp>
      <p:sp>
        <p:nvSpPr>
          <p:cNvPr id="627" name="Google Shape;627;p32"/>
          <p:cNvSpPr txBox="1">
            <a:spLocks noGrp="1"/>
          </p:cNvSpPr>
          <p:nvPr>
            <p:ph type="ctrTitle"/>
          </p:nvPr>
        </p:nvSpPr>
        <p:spPr>
          <a:xfrm>
            <a:off x="3533994" y="2858662"/>
            <a:ext cx="2076000" cy="44564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effectLst>
                  <a:outerShdw blurRad="38100" dist="38100" dir="2700000" algn="tl">
                    <a:srgbClr val="000000">
                      <a:alpha val="43137"/>
                    </a:srgbClr>
                  </a:outerShdw>
                </a:effectLst>
              </a:rPr>
              <a:t>POSITIONING</a:t>
            </a:r>
            <a:endParaRPr dirty="0">
              <a:solidFill>
                <a:srgbClr val="0E2A47"/>
              </a:solidFill>
              <a:effectLst>
                <a:outerShdw blurRad="38100" dist="38100" dir="2700000" algn="tl">
                  <a:srgbClr val="000000">
                    <a:alpha val="43137"/>
                  </a:srgbClr>
                </a:outerShdw>
              </a:effectLst>
            </a:endParaRPr>
          </a:p>
        </p:txBody>
      </p:sp>
      <p:sp>
        <p:nvSpPr>
          <p:cNvPr id="628" name="Google Shape;628;p32"/>
          <p:cNvSpPr txBox="1">
            <a:spLocks noGrp="1"/>
          </p:cNvSpPr>
          <p:nvPr>
            <p:ph type="ctrTitle" idx="4"/>
          </p:nvPr>
        </p:nvSpPr>
        <p:spPr>
          <a:xfrm>
            <a:off x="5701156" y="2579215"/>
            <a:ext cx="2076000" cy="44791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effectLst>
                  <a:outerShdw blurRad="38100" dist="38100" dir="2700000" algn="tl">
                    <a:srgbClr val="000000">
                      <a:alpha val="43137"/>
                    </a:srgbClr>
                  </a:outerShdw>
                </a:effectLst>
              </a:rPr>
              <a:t>EXPANSION</a:t>
            </a:r>
            <a:endParaRPr dirty="0">
              <a:solidFill>
                <a:srgbClr val="0E2A47"/>
              </a:solidFill>
              <a:effectLst>
                <a:outerShdw blurRad="38100" dist="38100" dir="2700000" algn="tl">
                  <a:srgbClr val="000000">
                    <a:alpha val="43137"/>
                  </a:srgbClr>
                </a:outerShdw>
              </a:effectLst>
            </a:endParaRPr>
          </a:p>
        </p:txBody>
      </p:sp>
      <p:sp>
        <p:nvSpPr>
          <p:cNvPr id="629" name="Google Shape;629;p32"/>
          <p:cNvSpPr txBox="1">
            <a:spLocks noGrp="1"/>
          </p:cNvSpPr>
          <p:nvPr>
            <p:ph type="ctrTitle" idx="5"/>
          </p:nvPr>
        </p:nvSpPr>
        <p:spPr>
          <a:xfrm>
            <a:off x="1366844" y="3222600"/>
            <a:ext cx="2076000" cy="445647"/>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s" dirty="0">
                <a:solidFill>
                  <a:srgbClr val="0E2A47"/>
                </a:solidFill>
                <a:effectLst>
                  <a:outerShdw blurRad="38100" dist="38100" dir="2700000" algn="tl">
                    <a:srgbClr val="000000">
                      <a:alpha val="43137"/>
                    </a:srgbClr>
                  </a:outerShdw>
                </a:effectLst>
              </a:rPr>
              <a:t>USABILITY</a:t>
            </a:r>
            <a:endParaRPr dirty="0">
              <a:solidFill>
                <a:srgbClr val="0E2A47"/>
              </a:solidFill>
              <a:effectLst>
                <a:outerShdw blurRad="38100" dist="38100" dir="2700000" algn="tl">
                  <a:srgbClr val="000000">
                    <a:alpha val="43137"/>
                  </a:srgbClr>
                </a:outerShdw>
              </a:effectLst>
            </a:endParaRPr>
          </a:p>
        </p:txBody>
      </p:sp>
      <p:sp>
        <p:nvSpPr>
          <p:cNvPr id="630" name="Google Shape;630;p32"/>
          <p:cNvSpPr/>
          <p:nvPr/>
        </p:nvSpPr>
        <p:spPr>
          <a:xfrm>
            <a:off x="1938175" y="211045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2"/>
          <p:cNvSpPr/>
          <p:nvPr/>
        </p:nvSpPr>
        <p:spPr>
          <a:xfrm>
            <a:off x="4105350" y="17485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2"/>
          <p:cNvSpPr/>
          <p:nvPr/>
        </p:nvSpPr>
        <p:spPr>
          <a:xfrm>
            <a:off x="6272525" y="1428000"/>
            <a:ext cx="933300" cy="9333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32"/>
          <p:cNvGrpSpPr/>
          <p:nvPr/>
        </p:nvGrpSpPr>
        <p:grpSpPr>
          <a:xfrm>
            <a:off x="4342178" y="1966607"/>
            <a:ext cx="459642" cy="459463"/>
            <a:chOff x="3671350" y="1353725"/>
            <a:chExt cx="1924800" cy="1924050"/>
          </a:xfrm>
        </p:grpSpPr>
        <p:sp>
          <p:nvSpPr>
            <p:cNvPr id="634" name="Google Shape;634;p32"/>
            <p:cNvSpPr/>
            <p:nvPr/>
          </p:nvSpPr>
          <p:spPr>
            <a:xfrm>
              <a:off x="4220050" y="1353725"/>
              <a:ext cx="827425" cy="783525"/>
            </a:xfrm>
            <a:custGeom>
              <a:avLst/>
              <a:gdLst/>
              <a:ahLst/>
              <a:cxnLst/>
              <a:rect l="l" t="t" r="r" b="b"/>
              <a:pathLst>
                <a:path w="33097" h="31341" extrusionOk="0">
                  <a:moveTo>
                    <a:pt x="16628" y="0"/>
                  </a:moveTo>
                  <a:cubicBezTo>
                    <a:pt x="15804" y="0"/>
                    <a:pt x="14972" y="380"/>
                    <a:pt x="14593" y="1138"/>
                  </a:cubicBezTo>
                  <a:lnTo>
                    <a:pt x="10740" y="9018"/>
                  </a:lnTo>
                  <a:lnTo>
                    <a:pt x="2160" y="10244"/>
                  </a:lnTo>
                  <a:cubicBezTo>
                    <a:pt x="1284" y="10419"/>
                    <a:pt x="584" y="11003"/>
                    <a:pt x="292" y="11762"/>
                  </a:cubicBezTo>
                  <a:cubicBezTo>
                    <a:pt x="0" y="12579"/>
                    <a:pt x="234" y="13455"/>
                    <a:pt x="876" y="14097"/>
                  </a:cubicBezTo>
                  <a:lnTo>
                    <a:pt x="7121" y="20167"/>
                  </a:lnTo>
                  <a:lnTo>
                    <a:pt x="5662" y="28689"/>
                  </a:lnTo>
                  <a:cubicBezTo>
                    <a:pt x="5487" y="29565"/>
                    <a:pt x="5837" y="30382"/>
                    <a:pt x="6538" y="30907"/>
                  </a:cubicBezTo>
                  <a:cubicBezTo>
                    <a:pt x="6919" y="31193"/>
                    <a:pt x="7352" y="31341"/>
                    <a:pt x="7799" y="31341"/>
                  </a:cubicBezTo>
                  <a:cubicBezTo>
                    <a:pt x="8173" y="31341"/>
                    <a:pt x="8558" y="31237"/>
                    <a:pt x="8931" y="31024"/>
                  </a:cubicBezTo>
                  <a:lnTo>
                    <a:pt x="16577" y="27055"/>
                  </a:lnTo>
                  <a:lnTo>
                    <a:pt x="24224" y="31024"/>
                  </a:lnTo>
                  <a:cubicBezTo>
                    <a:pt x="24579" y="31216"/>
                    <a:pt x="24974" y="31317"/>
                    <a:pt x="25370" y="31317"/>
                  </a:cubicBezTo>
                  <a:cubicBezTo>
                    <a:pt x="25820" y="31317"/>
                    <a:pt x="26272" y="31187"/>
                    <a:pt x="26675" y="30907"/>
                  </a:cubicBezTo>
                  <a:cubicBezTo>
                    <a:pt x="27376" y="30382"/>
                    <a:pt x="27668" y="29507"/>
                    <a:pt x="27551" y="28689"/>
                  </a:cubicBezTo>
                  <a:lnTo>
                    <a:pt x="26092" y="20167"/>
                  </a:lnTo>
                  <a:lnTo>
                    <a:pt x="32279" y="14097"/>
                  </a:lnTo>
                  <a:cubicBezTo>
                    <a:pt x="32863" y="13513"/>
                    <a:pt x="33096" y="12637"/>
                    <a:pt x="32863" y="11762"/>
                  </a:cubicBezTo>
                  <a:cubicBezTo>
                    <a:pt x="32571" y="11003"/>
                    <a:pt x="31929" y="10361"/>
                    <a:pt x="31053" y="10244"/>
                  </a:cubicBezTo>
                  <a:lnTo>
                    <a:pt x="22473" y="9018"/>
                  </a:lnTo>
                  <a:lnTo>
                    <a:pt x="18620" y="1138"/>
                  </a:lnTo>
                  <a:cubicBezTo>
                    <a:pt x="18270" y="380"/>
                    <a:pt x="17453" y="0"/>
                    <a:pt x="16628"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2"/>
            <p:cNvSpPr/>
            <p:nvPr/>
          </p:nvSpPr>
          <p:spPr>
            <a:xfrm>
              <a:off x="5142300" y="2483925"/>
              <a:ext cx="453850" cy="449475"/>
            </a:xfrm>
            <a:custGeom>
              <a:avLst/>
              <a:gdLst/>
              <a:ahLst/>
              <a:cxnLst/>
              <a:rect l="l" t="t" r="r" b="b"/>
              <a:pathLst>
                <a:path w="18154" h="17979" extrusionOk="0">
                  <a:moveTo>
                    <a:pt x="0" y="0"/>
                  </a:moveTo>
                  <a:lnTo>
                    <a:pt x="0" y="17978"/>
                  </a:lnTo>
                  <a:lnTo>
                    <a:pt x="18153" y="17978"/>
                  </a:lnTo>
                  <a:lnTo>
                    <a:pt x="18153" y="2218"/>
                  </a:lnTo>
                  <a:cubicBezTo>
                    <a:pt x="18153" y="992"/>
                    <a:pt x="17103" y="0"/>
                    <a:pt x="15877"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2"/>
            <p:cNvSpPr/>
            <p:nvPr/>
          </p:nvSpPr>
          <p:spPr>
            <a:xfrm>
              <a:off x="4239000" y="2257725"/>
              <a:ext cx="789500" cy="677125"/>
            </a:xfrm>
            <a:custGeom>
              <a:avLst/>
              <a:gdLst/>
              <a:ahLst/>
              <a:cxnLst/>
              <a:rect l="l" t="t" r="r" b="b"/>
              <a:pathLst>
                <a:path w="31580" h="27085" extrusionOk="0">
                  <a:moveTo>
                    <a:pt x="2277" y="1"/>
                  </a:moveTo>
                  <a:cubicBezTo>
                    <a:pt x="993" y="1"/>
                    <a:pt x="1" y="993"/>
                    <a:pt x="1" y="2277"/>
                  </a:cubicBezTo>
                  <a:lnTo>
                    <a:pt x="1" y="27085"/>
                  </a:lnTo>
                  <a:lnTo>
                    <a:pt x="31579" y="27085"/>
                  </a:lnTo>
                  <a:lnTo>
                    <a:pt x="31579" y="2277"/>
                  </a:lnTo>
                  <a:cubicBezTo>
                    <a:pt x="31579" y="993"/>
                    <a:pt x="30587" y="1"/>
                    <a:pt x="29303"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2"/>
            <p:cNvSpPr/>
            <p:nvPr/>
          </p:nvSpPr>
          <p:spPr>
            <a:xfrm>
              <a:off x="3671350" y="3047200"/>
              <a:ext cx="1924800" cy="230575"/>
            </a:xfrm>
            <a:custGeom>
              <a:avLst/>
              <a:gdLst/>
              <a:ahLst/>
              <a:cxnLst/>
              <a:rect l="l" t="t" r="r" b="b"/>
              <a:pathLst>
                <a:path w="76992" h="9223" extrusionOk="0">
                  <a:moveTo>
                    <a:pt x="1" y="0"/>
                  </a:moveTo>
                  <a:lnTo>
                    <a:pt x="1" y="6946"/>
                  </a:lnTo>
                  <a:cubicBezTo>
                    <a:pt x="1" y="8172"/>
                    <a:pt x="1051" y="9223"/>
                    <a:pt x="2277" y="9223"/>
                  </a:cubicBezTo>
                  <a:lnTo>
                    <a:pt x="74715" y="9223"/>
                  </a:lnTo>
                  <a:cubicBezTo>
                    <a:pt x="75941" y="9223"/>
                    <a:pt x="76991" y="8172"/>
                    <a:pt x="76991" y="6946"/>
                  </a:cubicBezTo>
                  <a:lnTo>
                    <a:pt x="76991" y="0"/>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2"/>
            <p:cNvSpPr/>
            <p:nvPr/>
          </p:nvSpPr>
          <p:spPr>
            <a:xfrm>
              <a:off x="3671350" y="2596275"/>
              <a:ext cx="453875" cy="340050"/>
            </a:xfrm>
            <a:custGeom>
              <a:avLst/>
              <a:gdLst/>
              <a:ahLst/>
              <a:cxnLst/>
              <a:rect l="l" t="t" r="r" b="b"/>
              <a:pathLst>
                <a:path w="18155" h="13602" extrusionOk="0">
                  <a:moveTo>
                    <a:pt x="2277" y="1"/>
                  </a:moveTo>
                  <a:cubicBezTo>
                    <a:pt x="1051" y="1"/>
                    <a:pt x="1" y="1051"/>
                    <a:pt x="1" y="2277"/>
                  </a:cubicBezTo>
                  <a:lnTo>
                    <a:pt x="1" y="13601"/>
                  </a:lnTo>
                  <a:lnTo>
                    <a:pt x="18154" y="13601"/>
                  </a:lnTo>
                  <a:lnTo>
                    <a:pt x="18154"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 name="Google Shape;639;p32"/>
          <p:cNvGrpSpPr/>
          <p:nvPr/>
        </p:nvGrpSpPr>
        <p:grpSpPr>
          <a:xfrm>
            <a:off x="6502888" y="1657346"/>
            <a:ext cx="472533" cy="473852"/>
            <a:chOff x="1869175" y="3274825"/>
            <a:chExt cx="1567275" cy="1571650"/>
          </a:xfrm>
        </p:grpSpPr>
        <p:sp>
          <p:nvSpPr>
            <p:cNvPr id="640" name="Google Shape;640;p32"/>
            <p:cNvSpPr/>
            <p:nvPr/>
          </p:nvSpPr>
          <p:spPr>
            <a:xfrm>
              <a:off x="2698025" y="4003000"/>
              <a:ext cx="738425" cy="840575"/>
            </a:xfrm>
            <a:custGeom>
              <a:avLst/>
              <a:gdLst/>
              <a:ahLst/>
              <a:cxnLst/>
              <a:rect l="l" t="t" r="r" b="b"/>
              <a:pathLst>
                <a:path w="29537" h="33623" extrusionOk="0">
                  <a:moveTo>
                    <a:pt x="18387" y="1"/>
                  </a:moveTo>
                  <a:lnTo>
                    <a:pt x="1" y="14652"/>
                  </a:lnTo>
                  <a:lnTo>
                    <a:pt x="1" y="33622"/>
                  </a:lnTo>
                  <a:lnTo>
                    <a:pt x="16403" y="19905"/>
                  </a:lnTo>
                  <a:lnTo>
                    <a:pt x="23232" y="26618"/>
                  </a:lnTo>
                  <a:lnTo>
                    <a:pt x="20314" y="26618"/>
                  </a:lnTo>
                  <a:cubicBezTo>
                    <a:pt x="19321" y="26618"/>
                    <a:pt x="18504" y="27435"/>
                    <a:pt x="18504" y="28427"/>
                  </a:cubicBezTo>
                  <a:cubicBezTo>
                    <a:pt x="18504" y="29478"/>
                    <a:pt x="19321" y="30295"/>
                    <a:pt x="20314" y="30295"/>
                  </a:cubicBezTo>
                  <a:lnTo>
                    <a:pt x="27727" y="30295"/>
                  </a:lnTo>
                  <a:cubicBezTo>
                    <a:pt x="28719" y="30295"/>
                    <a:pt x="29536" y="29478"/>
                    <a:pt x="29536" y="28427"/>
                  </a:cubicBezTo>
                  <a:lnTo>
                    <a:pt x="29536" y="21073"/>
                  </a:lnTo>
                  <a:cubicBezTo>
                    <a:pt x="29478" y="20139"/>
                    <a:pt x="28661" y="19321"/>
                    <a:pt x="27610" y="19321"/>
                  </a:cubicBezTo>
                  <a:cubicBezTo>
                    <a:pt x="26618" y="19321"/>
                    <a:pt x="25800" y="20139"/>
                    <a:pt x="25800" y="21189"/>
                  </a:cubicBezTo>
                  <a:lnTo>
                    <a:pt x="25800" y="24108"/>
                  </a:lnTo>
                  <a:lnTo>
                    <a:pt x="18387" y="16695"/>
                  </a:lnTo>
                  <a:lnTo>
                    <a:pt x="18387"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2"/>
            <p:cNvSpPr/>
            <p:nvPr/>
          </p:nvSpPr>
          <p:spPr>
            <a:xfrm>
              <a:off x="1869175" y="4003000"/>
              <a:ext cx="738400" cy="843475"/>
            </a:xfrm>
            <a:custGeom>
              <a:avLst/>
              <a:gdLst/>
              <a:ahLst/>
              <a:cxnLst/>
              <a:rect l="l" t="t" r="r" b="b"/>
              <a:pathLst>
                <a:path w="29536" h="33739" extrusionOk="0">
                  <a:moveTo>
                    <a:pt x="11091" y="1"/>
                  </a:moveTo>
                  <a:lnTo>
                    <a:pt x="11091" y="16695"/>
                  </a:lnTo>
                  <a:lnTo>
                    <a:pt x="3678" y="24108"/>
                  </a:lnTo>
                  <a:lnTo>
                    <a:pt x="3678" y="21189"/>
                  </a:lnTo>
                  <a:cubicBezTo>
                    <a:pt x="3678" y="20139"/>
                    <a:pt x="2860" y="19321"/>
                    <a:pt x="1810" y="19321"/>
                  </a:cubicBezTo>
                  <a:cubicBezTo>
                    <a:pt x="817" y="19321"/>
                    <a:pt x="0" y="20139"/>
                    <a:pt x="0" y="21189"/>
                  </a:cubicBezTo>
                  <a:lnTo>
                    <a:pt x="0" y="28544"/>
                  </a:lnTo>
                  <a:cubicBezTo>
                    <a:pt x="0" y="29536"/>
                    <a:pt x="817" y="30353"/>
                    <a:pt x="1810" y="30353"/>
                  </a:cubicBezTo>
                  <a:lnTo>
                    <a:pt x="9223" y="30353"/>
                  </a:lnTo>
                  <a:cubicBezTo>
                    <a:pt x="10215" y="30353"/>
                    <a:pt x="11032" y="29536"/>
                    <a:pt x="11032" y="28544"/>
                  </a:cubicBezTo>
                  <a:cubicBezTo>
                    <a:pt x="11032" y="27493"/>
                    <a:pt x="10215" y="26735"/>
                    <a:pt x="9223" y="26735"/>
                  </a:cubicBezTo>
                  <a:lnTo>
                    <a:pt x="6304" y="26735"/>
                  </a:lnTo>
                  <a:lnTo>
                    <a:pt x="13134" y="20022"/>
                  </a:lnTo>
                  <a:lnTo>
                    <a:pt x="29536" y="33739"/>
                  </a:lnTo>
                  <a:lnTo>
                    <a:pt x="29536" y="14769"/>
                  </a:lnTo>
                  <a:lnTo>
                    <a:pt x="11091" y="1"/>
                  </a:ln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2"/>
            <p:cNvSpPr/>
            <p:nvPr/>
          </p:nvSpPr>
          <p:spPr>
            <a:xfrm>
              <a:off x="2191675" y="3274825"/>
              <a:ext cx="919350" cy="1014225"/>
            </a:xfrm>
            <a:custGeom>
              <a:avLst/>
              <a:gdLst/>
              <a:ahLst/>
              <a:cxnLst/>
              <a:rect l="l" t="t" r="r" b="b"/>
              <a:pathLst>
                <a:path w="36774" h="40569" extrusionOk="0">
                  <a:moveTo>
                    <a:pt x="18394" y="1"/>
                  </a:moveTo>
                  <a:cubicBezTo>
                    <a:pt x="17920" y="1"/>
                    <a:pt x="17453" y="176"/>
                    <a:pt x="17103" y="526"/>
                  </a:cubicBezTo>
                  <a:lnTo>
                    <a:pt x="11908" y="5721"/>
                  </a:lnTo>
                  <a:cubicBezTo>
                    <a:pt x="11207" y="6422"/>
                    <a:pt x="11207" y="7589"/>
                    <a:pt x="11908" y="8348"/>
                  </a:cubicBezTo>
                  <a:cubicBezTo>
                    <a:pt x="12287" y="8698"/>
                    <a:pt x="12769" y="8873"/>
                    <a:pt x="13243" y="8873"/>
                  </a:cubicBezTo>
                  <a:cubicBezTo>
                    <a:pt x="13717" y="8873"/>
                    <a:pt x="14184" y="8698"/>
                    <a:pt x="14534" y="8348"/>
                  </a:cubicBezTo>
                  <a:lnTo>
                    <a:pt x="16577" y="6305"/>
                  </a:lnTo>
                  <a:lnTo>
                    <a:pt x="16577" y="12667"/>
                  </a:lnTo>
                  <a:lnTo>
                    <a:pt x="0" y="25917"/>
                  </a:lnTo>
                  <a:lnTo>
                    <a:pt x="18387" y="40568"/>
                  </a:lnTo>
                  <a:lnTo>
                    <a:pt x="36774" y="25917"/>
                  </a:lnTo>
                  <a:lnTo>
                    <a:pt x="20255" y="12667"/>
                  </a:lnTo>
                  <a:lnTo>
                    <a:pt x="20255" y="6305"/>
                  </a:lnTo>
                  <a:lnTo>
                    <a:pt x="22298" y="8348"/>
                  </a:lnTo>
                  <a:cubicBezTo>
                    <a:pt x="22648" y="8698"/>
                    <a:pt x="23115" y="8873"/>
                    <a:pt x="23582" y="8873"/>
                  </a:cubicBezTo>
                  <a:cubicBezTo>
                    <a:pt x="24049" y="8873"/>
                    <a:pt x="24516" y="8698"/>
                    <a:pt x="24866" y="8348"/>
                  </a:cubicBezTo>
                  <a:cubicBezTo>
                    <a:pt x="25625" y="7589"/>
                    <a:pt x="25625" y="6422"/>
                    <a:pt x="24866" y="5721"/>
                  </a:cubicBezTo>
                  <a:lnTo>
                    <a:pt x="19729" y="526"/>
                  </a:lnTo>
                  <a:cubicBezTo>
                    <a:pt x="19350" y="176"/>
                    <a:pt x="18868" y="1"/>
                    <a:pt x="18394"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 name="Google Shape;643;p32"/>
          <p:cNvGrpSpPr/>
          <p:nvPr/>
        </p:nvGrpSpPr>
        <p:grpSpPr>
          <a:xfrm>
            <a:off x="2218390" y="2304852"/>
            <a:ext cx="372883" cy="543742"/>
            <a:chOff x="2070550" y="767325"/>
            <a:chExt cx="1106150" cy="1613000"/>
          </a:xfrm>
        </p:grpSpPr>
        <p:sp>
          <p:nvSpPr>
            <p:cNvPr id="644" name="Google Shape;644;p32"/>
            <p:cNvSpPr/>
            <p:nvPr/>
          </p:nvSpPr>
          <p:spPr>
            <a:xfrm>
              <a:off x="2199700" y="767325"/>
              <a:ext cx="608525" cy="516100"/>
            </a:xfrm>
            <a:custGeom>
              <a:avLst/>
              <a:gdLst/>
              <a:ahLst/>
              <a:cxnLst/>
              <a:rect l="l" t="t" r="r" b="b"/>
              <a:pathLst>
                <a:path w="24341" h="20644" extrusionOk="0">
                  <a:moveTo>
                    <a:pt x="12200" y="0"/>
                  </a:moveTo>
                  <a:cubicBezTo>
                    <a:pt x="5487" y="0"/>
                    <a:pt x="0" y="5487"/>
                    <a:pt x="0" y="12200"/>
                  </a:cubicBezTo>
                  <a:cubicBezTo>
                    <a:pt x="0" y="15060"/>
                    <a:pt x="993" y="17862"/>
                    <a:pt x="2919" y="20080"/>
                  </a:cubicBezTo>
                  <a:cubicBezTo>
                    <a:pt x="3288" y="20448"/>
                    <a:pt x="3734" y="20644"/>
                    <a:pt x="4146" y="20644"/>
                  </a:cubicBezTo>
                  <a:cubicBezTo>
                    <a:pt x="4451" y="20644"/>
                    <a:pt x="4738" y="20537"/>
                    <a:pt x="4962" y="20313"/>
                  </a:cubicBezTo>
                  <a:cubicBezTo>
                    <a:pt x="5545" y="19788"/>
                    <a:pt x="5604" y="18912"/>
                    <a:pt x="5078" y="18329"/>
                  </a:cubicBezTo>
                  <a:cubicBezTo>
                    <a:pt x="3619" y="16636"/>
                    <a:pt x="2860" y="14476"/>
                    <a:pt x="2860" y="12258"/>
                  </a:cubicBezTo>
                  <a:cubicBezTo>
                    <a:pt x="2860" y="7121"/>
                    <a:pt x="7063" y="2860"/>
                    <a:pt x="12258" y="2860"/>
                  </a:cubicBezTo>
                  <a:cubicBezTo>
                    <a:pt x="17453" y="2860"/>
                    <a:pt x="21656" y="7121"/>
                    <a:pt x="21656" y="12258"/>
                  </a:cubicBezTo>
                  <a:cubicBezTo>
                    <a:pt x="21656" y="14534"/>
                    <a:pt x="20839" y="16636"/>
                    <a:pt x="19379" y="18329"/>
                  </a:cubicBezTo>
                  <a:cubicBezTo>
                    <a:pt x="18912" y="18912"/>
                    <a:pt x="18971" y="19788"/>
                    <a:pt x="19554" y="20313"/>
                  </a:cubicBezTo>
                  <a:cubicBezTo>
                    <a:pt x="19846" y="20547"/>
                    <a:pt x="20138" y="20605"/>
                    <a:pt x="20430" y="20605"/>
                  </a:cubicBezTo>
                  <a:cubicBezTo>
                    <a:pt x="20780" y="20605"/>
                    <a:pt x="21247" y="20430"/>
                    <a:pt x="21422" y="20080"/>
                  </a:cubicBezTo>
                  <a:cubicBezTo>
                    <a:pt x="23348" y="17920"/>
                    <a:pt x="24341" y="15118"/>
                    <a:pt x="24341" y="12200"/>
                  </a:cubicBezTo>
                  <a:cubicBezTo>
                    <a:pt x="24341" y="5487"/>
                    <a:pt x="18912" y="0"/>
                    <a:pt x="1220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2"/>
            <p:cNvSpPr/>
            <p:nvPr/>
          </p:nvSpPr>
          <p:spPr>
            <a:xfrm>
              <a:off x="2341975" y="887475"/>
              <a:ext cx="323975" cy="208700"/>
            </a:xfrm>
            <a:custGeom>
              <a:avLst/>
              <a:gdLst/>
              <a:ahLst/>
              <a:cxnLst/>
              <a:rect l="l" t="t" r="r" b="b"/>
              <a:pathLst>
                <a:path w="12959" h="8348" extrusionOk="0">
                  <a:moveTo>
                    <a:pt x="6479" y="1"/>
                  </a:moveTo>
                  <a:cubicBezTo>
                    <a:pt x="2919" y="1"/>
                    <a:pt x="0" y="2919"/>
                    <a:pt x="0" y="6480"/>
                  </a:cubicBezTo>
                  <a:cubicBezTo>
                    <a:pt x="0" y="7064"/>
                    <a:pt x="59" y="7647"/>
                    <a:pt x="234" y="8231"/>
                  </a:cubicBezTo>
                  <a:cubicBezTo>
                    <a:pt x="1051" y="5604"/>
                    <a:pt x="3444" y="3795"/>
                    <a:pt x="6421" y="3795"/>
                  </a:cubicBezTo>
                  <a:cubicBezTo>
                    <a:pt x="9456" y="3795"/>
                    <a:pt x="11908" y="5604"/>
                    <a:pt x="12667" y="8348"/>
                  </a:cubicBezTo>
                  <a:cubicBezTo>
                    <a:pt x="12842" y="7764"/>
                    <a:pt x="12959" y="7064"/>
                    <a:pt x="12959" y="6480"/>
                  </a:cubicBezTo>
                  <a:cubicBezTo>
                    <a:pt x="12959" y="2919"/>
                    <a:pt x="10040" y="1"/>
                    <a:pt x="6479" y="1"/>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2"/>
            <p:cNvSpPr/>
            <p:nvPr/>
          </p:nvSpPr>
          <p:spPr>
            <a:xfrm>
              <a:off x="2070550" y="1050925"/>
              <a:ext cx="1106150" cy="1329400"/>
            </a:xfrm>
            <a:custGeom>
              <a:avLst/>
              <a:gdLst/>
              <a:ahLst/>
              <a:cxnLst/>
              <a:rect l="l" t="t" r="r" b="b"/>
              <a:pathLst>
                <a:path w="44246" h="53176" extrusionOk="0">
                  <a:moveTo>
                    <a:pt x="17220" y="0"/>
                  </a:moveTo>
                  <a:cubicBezTo>
                    <a:pt x="15293" y="0"/>
                    <a:pt x="13367" y="1285"/>
                    <a:pt x="13367" y="3853"/>
                  </a:cubicBezTo>
                  <a:lnTo>
                    <a:pt x="13367" y="23290"/>
                  </a:lnTo>
                  <a:cubicBezTo>
                    <a:pt x="13367" y="24458"/>
                    <a:pt x="12492" y="25158"/>
                    <a:pt x="11558" y="25158"/>
                  </a:cubicBezTo>
                  <a:cubicBezTo>
                    <a:pt x="10974" y="25158"/>
                    <a:pt x="10449" y="24808"/>
                    <a:pt x="10040" y="24282"/>
                  </a:cubicBezTo>
                  <a:lnTo>
                    <a:pt x="8289" y="21481"/>
                  </a:lnTo>
                  <a:cubicBezTo>
                    <a:pt x="7472" y="20197"/>
                    <a:pt x="6304" y="19613"/>
                    <a:pt x="5137" y="19613"/>
                  </a:cubicBezTo>
                  <a:cubicBezTo>
                    <a:pt x="2510" y="19613"/>
                    <a:pt x="0" y="22415"/>
                    <a:pt x="1810" y="25450"/>
                  </a:cubicBezTo>
                  <a:lnTo>
                    <a:pt x="16111" y="52884"/>
                  </a:lnTo>
                  <a:cubicBezTo>
                    <a:pt x="16169" y="53001"/>
                    <a:pt x="16403" y="53176"/>
                    <a:pt x="16636" y="53176"/>
                  </a:cubicBezTo>
                  <a:lnTo>
                    <a:pt x="36774" y="53176"/>
                  </a:lnTo>
                  <a:cubicBezTo>
                    <a:pt x="37066" y="53176"/>
                    <a:pt x="37241" y="52942"/>
                    <a:pt x="37241" y="52651"/>
                  </a:cubicBezTo>
                  <a:lnTo>
                    <a:pt x="37766" y="44420"/>
                  </a:lnTo>
                  <a:cubicBezTo>
                    <a:pt x="37766" y="44304"/>
                    <a:pt x="37824" y="44187"/>
                    <a:pt x="37824" y="44128"/>
                  </a:cubicBezTo>
                  <a:cubicBezTo>
                    <a:pt x="42786" y="36599"/>
                    <a:pt x="44245" y="31696"/>
                    <a:pt x="43486" y="26792"/>
                  </a:cubicBezTo>
                  <a:cubicBezTo>
                    <a:pt x="42611" y="21656"/>
                    <a:pt x="38934" y="20839"/>
                    <a:pt x="37241" y="20780"/>
                  </a:cubicBezTo>
                  <a:cubicBezTo>
                    <a:pt x="36774" y="20780"/>
                    <a:pt x="36248" y="20430"/>
                    <a:pt x="35957" y="20021"/>
                  </a:cubicBezTo>
                  <a:cubicBezTo>
                    <a:pt x="34731" y="18154"/>
                    <a:pt x="33038" y="17628"/>
                    <a:pt x="31637" y="17628"/>
                  </a:cubicBezTo>
                  <a:cubicBezTo>
                    <a:pt x="30587" y="17628"/>
                    <a:pt x="29769" y="17920"/>
                    <a:pt x="29244" y="18037"/>
                  </a:cubicBezTo>
                  <a:lnTo>
                    <a:pt x="29011" y="18037"/>
                  </a:lnTo>
                  <a:cubicBezTo>
                    <a:pt x="28777" y="18037"/>
                    <a:pt x="28660" y="17978"/>
                    <a:pt x="28485" y="17745"/>
                  </a:cubicBezTo>
                  <a:cubicBezTo>
                    <a:pt x="27259" y="15644"/>
                    <a:pt x="25450" y="15060"/>
                    <a:pt x="23991" y="15060"/>
                  </a:cubicBezTo>
                  <a:cubicBezTo>
                    <a:pt x="23115" y="15060"/>
                    <a:pt x="22298" y="15293"/>
                    <a:pt x="21773" y="15410"/>
                  </a:cubicBezTo>
                  <a:lnTo>
                    <a:pt x="21597" y="15410"/>
                  </a:lnTo>
                  <a:cubicBezTo>
                    <a:pt x="21247" y="15410"/>
                    <a:pt x="21014" y="15177"/>
                    <a:pt x="21014" y="14885"/>
                  </a:cubicBezTo>
                  <a:lnTo>
                    <a:pt x="21014" y="3853"/>
                  </a:lnTo>
                  <a:cubicBezTo>
                    <a:pt x="21014" y="1285"/>
                    <a:pt x="19088" y="0"/>
                    <a:pt x="17220" y="0"/>
                  </a:cubicBezTo>
                  <a:close/>
                </a:path>
              </a:pathLst>
            </a:custGeom>
            <a:solidFill>
              <a:srgbClr val="0526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7" name="Google Shape;647;p32"/>
          <p:cNvCxnSpPr/>
          <p:nvPr/>
        </p:nvCxnSpPr>
        <p:spPr>
          <a:xfrm>
            <a:off x="311700" y="1191700"/>
            <a:ext cx="85206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mc:AlternateContent xmlns:mc="http://schemas.openxmlformats.org/markup-compatibility/2006" xmlns:p14="http://schemas.microsoft.com/office/powerpoint/2010/main">
    <mc:Choice Requires="p14">
      <p:transition spd="slow" p14:dur="1400">
        <p14:ripple/>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880410" y="623541"/>
            <a:ext cx="2896694" cy="10788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t>HOME PAGE</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This is our homepage, it contains information about us. If people or our costumers need to know more about us they can verify this page.</a:t>
            </a:r>
          </a:p>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We have also given our social media accounts down the homepage so people can contact us.</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They can also tag us on Instagram so more people get to know about our food truck.</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3" name="Picture 2">
            <a:extLst>
              <a:ext uri="{FF2B5EF4-FFF2-40B4-BE49-F238E27FC236}">
                <a16:creationId xmlns:a16="http://schemas.microsoft.com/office/drawing/2014/main" xmlns="" id="{A8A526E0-7602-320F-A93C-B836D2E46D52}"/>
              </a:ext>
            </a:extLst>
          </p:cNvPr>
          <p:cNvPicPr>
            <a:picLocks noChangeAspect="1"/>
          </p:cNvPicPr>
          <p:nvPr/>
        </p:nvPicPr>
        <p:blipFill rotWithShape="1">
          <a:blip r:embed="rId3"/>
          <a:srcRect t="4082" b="4592"/>
          <a:stretch/>
        </p:blipFill>
        <p:spPr>
          <a:xfrm>
            <a:off x="237893" y="163552"/>
            <a:ext cx="5248508" cy="2661424"/>
          </a:xfrm>
          <a:prstGeom prst="rect">
            <a:avLst/>
          </a:prstGeom>
        </p:spPr>
      </p:pic>
      <p:pic>
        <p:nvPicPr>
          <p:cNvPr id="7" name="Picture 6">
            <a:extLst>
              <a:ext uri="{FF2B5EF4-FFF2-40B4-BE49-F238E27FC236}">
                <a16:creationId xmlns:a16="http://schemas.microsoft.com/office/drawing/2014/main" xmlns="" id="{DABBF7FA-BB59-DA8C-6706-2361A2546FC8}"/>
              </a:ext>
            </a:extLst>
          </p:cNvPr>
          <p:cNvPicPr>
            <a:picLocks noChangeAspect="1"/>
          </p:cNvPicPr>
          <p:nvPr/>
        </p:nvPicPr>
        <p:blipFill rotWithShape="1">
          <a:blip r:embed="rId4"/>
          <a:srcRect t="11053" b="5033"/>
          <a:stretch/>
        </p:blipFill>
        <p:spPr>
          <a:xfrm>
            <a:off x="237893" y="2772937"/>
            <a:ext cx="5248508" cy="2207011"/>
          </a:xfrm>
          <a:prstGeom prst="rect">
            <a:avLst/>
          </a:prstGeom>
        </p:spPr>
      </p:pic>
    </p:spTree>
    <p:extLst>
      <p:ext uri="{BB962C8B-B14F-4D97-AF65-F5344CB8AC3E}">
        <p14:creationId xmlns:p14="http://schemas.microsoft.com/office/powerpoint/2010/main" val="39493458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932448" y="623541"/>
            <a:ext cx="2844656" cy="10788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solidFill>
                  <a:srgbClr val="FFFFFF"/>
                </a:solidFill>
              </a:rPr>
              <a:t>MENU PAGE</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This is our menu page. Here people can see our menu items and their prices .</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This will help the user to </a:t>
            </a:r>
            <a:r>
              <a:rPr lang="en-IN" sz="1200" dirty="0">
                <a:latin typeface="Times New Roman" panose="02020603050405020304" pitchFamily="18" charset="0"/>
                <a:cs typeface="Times New Roman" panose="02020603050405020304" pitchFamily="18" charset="0"/>
              </a:rPr>
              <a:t>plan on their budget before they order.</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This wont cause money related </a:t>
            </a:r>
            <a:r>
              <a:rPr lang="en-IN" sz="1200" dirty="0">
                <a:latin typeface="Times New Roman" panose="02020603050405020304" pitchFamily="18" charset="0"/>
                <a:cs typeface="Times New Roman" panose="02020603050405020304" pitchFamily="18" charset="0"/>
              </a:rPr>
              <a:t>problem for our dear customers.</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xmlns="" id="{19D9FBE4-542E-4A93-1FB3-71BADF238F46}"/>
              </a:ext>
            </a:extLst>
          </p:cNvPr>
          <p:cNvPicPr>
            <a:picLocks noChangeAspect="1"/>
          </p:cNvPicPr>
          <p:nvPr/>
        </p:nvPicPr>
        <p:blipFill rotWithShape="1">
          <a:blip r:embed="rId3"/>
          <a:srcRect t="4484"/>
          <a:stretch/>
        </p:blipFill>
        <p:spPr>
          <a:xfrm>
            <a:off x="305656" y="289934"/>
            <a:ext cx="5107259" cy="3166938"/>
          </a:xfrm>
          <a:prstGeom prst="rect">
            <a:avLst/>
          </a:prstGeom>
        </p:spPr>
      </p:pic>
      <p:pic>
        <p:nvPicPr>
          <p:cNvPr id="6" name="Picture 5">
            <a:extLst>
              <a:ext uri="{FF2B5EF4-FFF2-40B4-BE49-F238E27FC236}">
                <a16:creationId xmlns:a16="http://schemas.microsoft.com/office/drawing/2014/main" xmlns="" id="{D3EC99FA-6C5B-B13D-CFA1-30F4C19EB57E}"/>
              </a:ext>
            </a:extLst>
          </p:cNvPr>
          <p:cNvPicPr>
            <a:picLocks noChangeAspect="1"/>
          </p:cNvPicPr>
          <p:nvPr/>
        </p:nvPicPr>
        <p:blipFill rotWithShape="1">
          <a:blip r:embed="rId4"/>
          <a:srcRect t="28329" r="-2160" b="19690"/>
          <a:stretch/>
        </p:blipFill>
        <p:spPr>
          <a:xfrm>
            <a:off x="305655" y="3267174"/>
            <a:ext cx="5225350" cy="1527850"/>
          </a:xfrm>
          <a:prstGeom prst="rect">
            <a:avLst/>
          </a:prstGeom>
        </p:spPr>
      </p:pic>
    </p:spTree>
    <p:extLst>
      <p:ext uri="{BB962C8B-B14F-4D97-AF65-F5344CB8AC3E}">
        <p14:creationId xmlns:p14="http://schemas.microsoft.com/office/powerpoint/2010/main" val="8395727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880410" y="623541"/>
            <a:ext cx="2896694" cy="1078882"/>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solidFill>
                  <a:srgbClr val="FFFFFF"/>
                </a:solidFill>
              </a:rPr>
              <a:t>LOCATION</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The location page enable the users to know where the food truck is. </a:t>
            </a:r>
            <a:endParaRPr lang="en-IN" sz="1200" dirty="0">
              <a:latin typeface="Times New Roman" panose="02020603050405020304" pitchFamily="18" charset="0"/>
              <a:cs typeface="Times New Roman" panose="02020603050405020304" pitchFamily="18" charset="0"/>
            </a:endParaRP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It contains the google map which facilitate </a:t>
            </a:r>
            <a:r>
              <a:rPr lang="en-IN" sz="1200" dirty="0">
                <a:latin typeface="Times New Roman" panose="02020603050405020304" pitchFamily="18" charset="0"/>
                <a:cs typeface="Times New Roman" panose="02020603050405020304" pitchFamily="18" charset="0"/>
              </a:rPr>
              <a:t>user to know our direct location.</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It also contains timings of the food truck.</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xmlns="" id="{70C6C8D8-1B16-F522-96E8-71004FFC0510}"/>
              </a:ext>
            </a:extLst>
          </p:cNvPr>
          <p:cNvPicPr>
            <a:picLocks noChangeAspect="1"/>
          </p:cNvPicPr>
          <p:nvPr/>
        </p:nvPicPr>
        <p:blipFill rotWithShape="1">
          <a:blip r:embed="rId3"/>
          <a:srcRect t="4193" b="34801"/>
          <a:stretch/>
        </p:blipFill>
        <p:spPr>
          <a:xfrm>
            <a:off x="305656" y="230459"/>
            <a:ext cx="5321994" cy="2163335"/>
          </a:xfrm>
          <a:prstGeom prst="rect">
            <a:avLst/>
          </a:prstGeom>
        </p:spPr>
      </p:pic>
      <p:pic>
        <p:nvPicPr>
          <p:cNvPr id="6" name="Picture 5">
            <a:extLst>
              <a:ext uri="{FF2B5EF4-FFF2-40B4-BE49-F238E27FC236}">
                <a16:creationId xmlns:a16="http://schemas.microsoft.com/office/drawing/2014/main" xmlns="" id="{943E239B-C20B-B09B-872D-BC495B33AA6C}"/>
              </a:ext>
            </a:extLst>
          </p:cNvPr>
          <p:cNvPicPr>
            <a:picLocks noChangeAspect="1"/>
          </p:cNvPicPr>
          <p:nvPr/>
        </p:nvPicPr>
        <p:blipFill rotWithShape="1">
          <a:blip r:embed="rId4"/>
          <a:srcRect t="10696" b="7208"/>
          <a:stretch/>
        </p:blipFill>
        <p:spPr>
          <a:xfrm>
            <a:off x="305656" y="2393794"/>
            <a:ext cx="5321994" cy="2245113"/>
          </a:xfrm>
          <a:prstGeom prst="rect">
            <a:avLst/>
          </a:prstGeom>
        </p:spPr>
      </p:pic>
    </p:spTree>
    <p:extLst>
      <p:ext uri="{BB962C8B-B14F-4D97-AF65-F5344CB8AC3E}">
        <p14:creationId xmlns:p14="http://schemas.microsoft.com/office/powerpoint/2010/main" val="4112994888"/>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95"/>
        <p:cNvGrpSpPr/>
        <p:nvPr/>
      </p:nvGrpSpPr>
      <p:grpSpPr>
        <a:xfrm>
          <a:off x="0" y="0"/>
          <a:ext cx="0" cy="0"/>
          <a:chOff x="0" y="0"/>
          <a:chExt cx="0" cy="0"/>
        </a:xfrm>
      </p:grpSpPr>
      <p:sp>
        <p:nvSpPr>
          <p:cNvPr id="296" name="Google Shape;296;p26"/>
          <p:cNvSpPr txBox="1">
            <a:spLocks noGrp="1"/>
          </p:cNvSpPr>
          <p:nvPr>
            <p:ph type="ctrTitle"/>
          </p:nvPr>
        </p:nvSpPr>
        <p:spPr>
          <a:xfrm>
            <a:off x="5932450" y="401444"/>
            <a:ext cx="3211550" cy="1300979"/>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3000" dirty="0">
                <a:solidFill>
                  <a:srgbClr val="FFFFFF"/>
                </a:solidFill>
              </a:rPr>
              <a:t>REGISTRATION</a:t>
            </a:r>
            <a:endParaRPr sz="3000" dirty="0">
              <a:solidFill>
                <a:srgbClr val="FFFFFF"/>
              </a:solidFill>
            </a:endParaRPr>
          </a:p>
        </p:txBody>
      </p:sp>
      <p:sp>
        <p:nvSpPr>
          <p:cNvPr id="297" name="Google Shape;297;p26"/>
          <p:cNvSpPr txBox="1">
            <a:spLocks noGrp="1"/>
          </p:cNvSpPr>
          <p:nvPr>
            <p:ph type="subTitle" idx="1"/>
          </p:nvPr>
        </p:nvSpPr>
        <p:spPr>
          <a:xfrm>
            <a:off x="5880410" y="1702424"/>
            <a:ext cx="2957934" cy="3218980"/>
          </a:xfrm>
          <a:prstGeom prst="rect">
            <a:avLst/>
          </a:prstGeom>
        </p:spPr>
        <p:txBody>
          <a:bodyPr spcFirstLastPara="1" wrap="square" lIns="91425" tIns="91425" rIns="91425" bIns="91425" anchor="t" anchorCtr="0">
            <a:noAutofit/>
          </a:bodyPr>
          <a:lstStyle/>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In this page, the users has to enter their details to sign up into our website.</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All the details are mandatory</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If the username that they enter is already exist then they cannot have that.</a:t>
            </a:r>
          </a:p>
          <a:p>
            <a:pPr marL="171450" lvl="0" indent="-171450" algn="just" rtl="0">
              <a:lnSpc>
                <a:spcPct val="150000"/>
              </a:lnSpc>
              <a:spcBef>
                <a:spcPts val="0"/>
              </a:spcBef>
              <a:spcAft>
                <a:spcPts val="0"/>
              </a:spcAft>
              <a:buFont typeface="Wingdings" panose="05000000000000000000" pitchFamily="2" charset="2"/>
              <a:buChar char="v"/>
            </a:pPr>
            <a:r>
              <a:rPr lang="en-IN" sz="1200" dirty="0">
                <a:latin typeface="Times New Roman" panose="02020603050405020304" pitchFamily="18" charset="0"/>
                <a:cs typeface="Times New Roman" panose="02020603050405020304" pitchFamily="18" charset="0"/>
              </a:rPr>
              <a:t>Password must be maximum of 8 characters and they include capital letters and numbers</a:t>
            </a:r>
          </a:p>
          <a:p>
            <a:pPr marL="171450" lvl="0" indent="-171450" algn="just" rtl="0">
              <a:lnSpc>
                <a:spcPct val="150000"/>
              </a:lnSpc>
              <a:spcBef>
                <a:spcPts val="0"/>
              </a:spcBef>
              <a:spcAft>
                <a:spcPts val="0"/>
              </a:spcAft>
              <a:buFont typeface="Wingdings" panose="05000000000000000000" pitchFamily="2" charset="2"/>
              <a:buChar char="v"/>
            </a:pPr>
            <a:r>
              <a:rPr lang="en-IN" sz="1200" dirty="0">
                <a:solidFill>
                  <a:srgbClr val="FFFFFF"/>
                </a:solidFill>
                <a:latin typeface="Times New Roman" panose="02020603050405020304" pitchFamily="18" charset="0"/>
                <a:cs typeface="Times New Roman" panose="02020603050405020304" pitchFamily="18" charset="0"/>
              </a:rPr>
              <a:t>The</a:t>
            </a:r>
            <a:r>
              <a:rPr lang="en-IN" sz="1200" dirty="0">
                <a:latin typeface="Times New Roman" panose="02020603050405020304" pitchFamily="18" charset="0"/>
                <a:cs typeface="Times New Roman" panose="02020603050405020304" pitchFamily="18" charset="0"/>
              </a:rPr>
              <a:t>se details will be kept confidential</a:t>
            </a:r>
            <a:endParaRPr sz="1200" dirty="0">
              <a:solidFill>
                <a:srgbClr val="FFFFFF"/>
              </a:solidFill>
              <a:latin typeface="Times New Roman" panose="02020603050405020304" pitchFamily="18" charset="0"/>
              <a:cs typeface="Times New Roman" panose="02020603050405020304" pitchFamily="18" charset="0"/>
            </a:endParaRPr>
          </a:p>
        </p:txBody>
      </p:sp>
      <p:cxnSp>
        <p:nvCxnSpPr>
          <p:cNvPr id="298" name="Google Shape;298;p26"/>
          <p:cNvCxnSpPr>
            <a:cxnSpLocks/>
          </p:cNvCxnSpPr>
          <p:nvPr/>
        </p:nvCxnSpPr>
        <p:spPr>
          <a:xfrm>
            <a:off x="5932449" y="1702424"/>
            <a:ext cx="2844655" cy="0"/>
          </a:xfrm>
          <a:prstGeom prst="straightConnector1">
            <a:avLst/>
          </a:prstGeom>
          <a:noFill/>
          <a:ln w="9525" cap="flat" cmpd="sng">
            <a:solidFill>
              <a:schemeClr val="accent1"/>
            </a:solidFill>
            <a:prstDash val="solid"/>
            <a:round/>
            <a:headEnd type="none" w="med" len="med"/>
            <a:tailEnd type="none" w="med" len="med"/>
          </a:ln>
        </p:spPr>
      </p:cxnSp>
      <p:pic>
        <p:nvPicPr>
          <p:cNvPr id="4" name="Picture 3">
            <a:extLst>
              <a:ext uri="{FF2B5EF4-FFF2-40B4-BE49-F238E27FC236}">
                <a16:creationId xmlns:a16="http://schemas.microsoft.com/office/drawing/2014/main" xmlns="" id="{1FDE028E-D7B6-B84A-AD6F-9B4CF3B59874}"/>
              </a:ext>
            </a:extLst>
          </p:cNvPr>
          <p:cNvPicPr>
            <a:picLocks noChangeAspect="1"/>
          </p:cNvPicPr>
          <p:nvPr/>
        </p:nvPicPr>
        <p:blipFill rotWithShape="1">
          <a:blip r:embed="rId3"/>
          <a:srcRect t="4582" b="3889"/>
          <a:stretch/>
        </p:blipFill>
        <p:spPr>
          <a:xfrm>
            <a:off x="178419" y="322926"/>
            <a:ext cx="5508702" cy="4271376"/>
          </a:xfrm>
          <a:prstGeom prst="rect">
            <a:avLst/>
          </a:prstGeom>
        </p:spPr>
      </p:pic>
    </p:spTree>
    <p:extLst>
      <p:ext uri="{BB962C8B-B14F-4D97-AF65-F5344CB8AC3E}">
        <p14:creationId xmlns:p14="http://schemas.microsoft.com/office/powerpoint/2010/main" val="296807723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ageCurlDouble"/>
      </p:transition>
    </mc:Choice>
    <mc:Fallback xmlns="">
      <p:transition spd="slow">
        <p:fade/>
      </p:transition>
    </mc:Fallback>
  </mc:AlternateContent>
</p:sld>
</file>

<file path=ppt/theme/theme1.xml><?xml version="1.0" encoding="utf-8"?>
<a:theme xmlns:a="http://schemas.openxmlformats.org/drawingml/2006/main" name="WEB PROPOSAL">
  <a:themeElements>
    <a:clrScheme name="Simple Light">
      <a:dk1>
        <a:srgbClr val="000000"/>
      </a:dk1>
      <a:lt1>
        <a:srgbClr val="FFFFFF"/>
      </a:lt1>
      <a:dk2>
        <a:srgbClr val="595959"/>
      </a:dk2>
      <a:lt2>
        <a:srgbClr val="EEEEEE"/>
      </a:lt2>
      <a:accent1>
        <a:srgbClr val="48FFD5"/>
      </a:accent1>
      <a:accent2>
        <a:srgbClr val="48FFD5"/>
      </a:accent2>
      <a:accent3>
        <a:srgbClr val="48FFD5"/>
      </a:accent3>
      <a:accent4>
        <a:srgbClr val="48FFD5"/>
      </a:accent4>
      <a:accent5>
        <a:srgbClr val="48FFD5"/>
      </a:accent5>
      <a:accent6>
        <a:srgbClr val="48FFD5"/>
      </a:accent6>
      <a:hlink>
        <a:srgbClr val="48FFD5"/>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218</TotalTime>
  <Words>731</Words>
  <Application>Microsoft Office PowerPoint</Application>
  <PresentationFormat>On-screen Show (16:9)</PresentationFormat>
  <Paragraphs>51</Paragraphs>
  <Slides>12</Slides>
  <Notes>12</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vt:i4>
      </vt:variant>
    </vt:vector>
  </HeadingPairs>
  <TitlesOfParts>
    <vt:vector size="22" baseType="lpstr">
      <vt:lpstr>Impact</vt:lpstr>
      <vt:lpstr>Didact Gothic</vt:lpstr>
      <vt:lpstr>Roboto Black</vt:lpstr>
      <vt:lpstr>Roboto Mono Thin</vt:lpstr>
      <vt:lpstr>Wingdings</vt:lpstr>
      <vt:lpstr>Times New Roman</vt:lpstr>
      <vt:lpstr>Roboto Light</vt:lpstr>
      <vt:lpstr>Arial</vt:lpstr>
      <vt:lpstr>Bree Serif</vt:lpstr>
      <vt:lpstr>WEB PROPOSAL</vt:lpstr>
      <vt:lpstr>THE STREETFEAST EXPRESS</vt:lpstr>
      <vt:lpstr>OUR COMPANY</vt:lpstr>
      <vt:lpstr>ABOUT THE WEBSITE</vt:lpstr>
      <vt:lpstr>WHAT WE WORKED ON</vt:lpstr>
      <vt:lpstr>OUR GOALS</vt:lpstr>
      <vt:lpstr>HOME PAGE</vt:lpstr>
      <vt:lpstr>MENU PAGE</vt:lpstr>
      <vt:lpstr>LOCATION</vt:lpstr>
      <vt:lpstr>REGISTRATION</vt:lpstr>
      <vt:lpstr>LOGIN PAGE</vt:lpstr>
      <vt:lpstr>ONLINE ORDER</vt:lpstr>
      <vt:lpstr>Thank you for your time and attention.  </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STREETFEAST EXPRESS</dc:title>
  <dc:creator>Aashika Ajith</dc:creator>
  <cp:lastModifiedBy>welcome</cp:lastModifiedBy>
  <cp:revision>5</cp:revision>
  <dcterms:modified xsi:type="dcterms:W3CDTF">2025-01-25T09:03:00Z</dcterms:modified>
</cp:coreProperties>
</file>